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67" r:id="rId7"/>
    <p:sldId id="268" r:id="rId8"/>
    <p:sldId id="269" r:id="rId9"/>
    <p:sldId id="270" r:id="rId10"/>
    <p:sldId id="271" r:id="rId11"/>
    <p:sldId id="274" r:id="rId12"/>
    <p:sldId id="272" r:id="rId13"/>
    <p:sldId id="273" r:id="rId14"/>
    <p:sldId id="259" r:id="rId15"/>
    <p:sldId id="275" r:id="rId1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72E31"/>
    <a:srgbClr val="F2F2F2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5D783C-EB99-480A-A035-8FEE13F3CE8C}" v="3470" dt="2021-10-10T13:24:39.0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29" autoAdjust="0"/>
    <p:restoredTop sz="94660"/>
  </p:normalViewPr>
  <p:slideViewPr>
    <p:cSldViewPr snapToGrid="0">
      <p:cViewPr varScale="1">
        <p:scale>
          <a:sx n="86" d="100"/>
          <a:sy n="86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ALADO, ARTURO (PGR)" userId="4bd7d6d9-c4fc-4184-ae15-ec676289255d" providerId="ADAL" clId="{0C5D783C-EB99-480A-A035-8FEE13F3CE8C}"/>
    <pc:docChg chg="undo custSel addSld delSld modSld">
      <pc:chgData name="REGALADO, ARTURO (PGR)" userId="4bd7d6d9-c4fc-4184-ae15-ec676289255d" providerId="ADAL" clId="{0C5D783C-EB99-480A-A035-8FEE13F3CE8C}" dt="2021-10-10T13:27:26.995" v="4646" actId="113"/>
      <pc:docMkLst>
        <pc:docMk/>
      </pc:docMkLst>
      <pc:sldChg chg="addSp delSp modSp mod">
        <pc:chgData name="REGALADO, ARTURO (PGR)" userId="4bd7d6d9-c4fc-4184-ae15-ec676289255d" providerId="ADAL" clId="{0C5D783C-EB99-480A-A035-8FEE13F3CE8C}" dt="2021-10-10T11:56:26.870" v="3966" actId="20577"/>
        <pc:sldMkLst>
          <pc:docMk/>
          <pc:sldMk cId="3268035746" sldId="256"/>
        </pc:sldMkLst>
        <pc:spChg chg="mod">
          <ac:chgData name="REGALADO, ARTURO (PGR)" userId="4bd7d6d9-c4fc-4184-ae15-ec676289255d" providerId="ADAL" clId="{0C5D783C-EB99-480A-A035-8FEE13F3CE8C}" dt="2021-10-10T11:56:26.870" v="3966" actId="20577"/>
          <ac:spMkLst>
            <pc:docMk/>
            <pc:sldMk cId="3268035746" sldId="256"/>
            <ac:spMk id="9" creationId="{82665DB1-F4E5-44AA-9C8D-719CFE2620D8}"/>
          </ac:spMkLst>
        </pc:spChg>
        <pc:spChg chg="mod">
          <ac:chgData name="REGALADO, ARTURO (PGR)" userId="4bd7d6d9-c4fc-4184-ae15-ec676289255d" providerId="ADAL" clId="{0C5D783C-EB99-480A-A035-8FEE13F3CE8C}" dt="2021-10-09T20:21:31.145" v="464" actId="404"/>
          <ac:spMkLst>
            <pc:docMk/>
            <pc:sldMk cId="3268035746" sldId="256"/>
            <ac:spMk id="10" creationId="{B54B7F1C-1858-470A-8F69-34FC355EC43B}"/>
          </ac:spMkLst>
        </pc:spChg>
        <pc:spChg chg="add mod">
          <ac:chgData name="REGALADO, ARTURO (PGR)" userId="4bd7d6d9-c4fc-4184-ae15-ec676289255d" providerId="ADAL" clId="{0C5D783C-EB99-480A-A035-8FEE13F3CE8C}" dt="2021-10-09T20:17:02.227" v="228"/>
          <ac:spMkLst>
            <pc:docMk/>
            <pc:sldMk cId="3268035746" sldId="256"/>
            <ac:spMk id="11" creationId="{4E0AFC77-1C36-47F7-9E31-ACB06D11FB88}"/>
          </ac:spMkLst>
        </pc:spChg>
        <pc:spChg chg="add mod">
          <ac:chgData name="REGALADO, ARTURO (PGR)" userId="4bd7d6d9-c4fc-4184-ae15-ec676289255d" providerId="ADAL" clId="{0C5D783C-EB99-480A-A035-8FEE13F3CE8C}" dt="2021-10-09T20:21:22.904" v="458" actId="21"/>
          <ac:spMkLst>
            <pc:docMk/>
            <pc:sldMk cId="3268035746" sldId="256"/>
            <ac:spMk id="12" creationId="{13B352AE-CEDB-4E39-ABD2-DF9878284361}"/>
          </ac:spMkLst>
        </pc:spChg>
        <pc:spChg chg="mod">
          <ac:chgData name="REGALADO, ARTURO (PGR)" userId="4bd7d6d9-c4fc-4184-ae15-ec676289255d" providerId="ADAL" clId="{0C5D783C-EB99-480A-A035-8FEE13F3CE8C}" dt="2021-10-09T20:21:00.919" v="431" actId="1035"/>
          <ac:spMkLst>
            <pc:docMk/>
            <pc:sldMk cId="3268035746" sldId="256"/>
            <ac:spMk id="14" creationId="{54643895-884B-47B4-A7D6-B7F0CEFFCF2F}"/>
          </ac:spMkLst>
        </pc:spChg>
        <pc:spChg chg="mod">
          <ac:chgData name="REGALADO, ARTURO (PGR)" userId="4bd7d6d9-c4fc-4184-ae15-ec676289255d" providerId="ADAL" clId="{0C5D783C-EB99-480A-A035-8FEE13F3CE8C}" dt="2021-10-09T20:21:34.608" v="465" actId="1076"/>
          <ac:spMkLst>
            <pc:docMk/>
            <pc:sldMk cId="3268035746" sldId="256"/>
            <ac:spMk id="15" creationId="{93248F1A-248D-4C6E-8BC7-3319592DC596}"/>
          </ac:spMkLst>
        </pc:spChg>
        <pc:picChg chg="del">
          <ac:chgData name="REGALADO, ARTURO (PGR)" userId="4bd7d6d9-c4fc-4184-ae15-ec676289255d" providerId="ADAL" clId="{0C5D783C-EB99-480A-A035-8FEE13F3CE8C}" dt="2021-10-09T20:15:46.240" v="0" actId="478"/>
          <ac:picMkLst>
            <pc:docMk/>
            <pc:sldMk cId="3268035746" sldId="256"/>
            <ac:picMk id="13" creationId="{FC2B7190-E551-46C0-A170-FAA198D4A148}"/>
          </ac:picMkLst>
        </pc:picChg>
        <pc:cxnChg chg="mod">
          <ac:chgData name="REGALADO, ARTURO (PGR)" userId="4bd7d6d9-c4fc-4184-ae15-ec676289255d" providerId="ADAL" clId="{0C5D783C-EB99-480A-A035-8FEE13F3CE8C}" dt="2021-10-09T20:21:00.919" v="431" actId="1035"/>
          <ac:cxnSpMkLst>
            <pc:docMk/>
            <pc:sldMk cId="3268035746" sldId="256"/>
            <ac:cxnSpMk id="7" creationId="{8E09A699-CF9C-4750-8DFF-1FEEE54A4E34}"/>
          </ac:cxnSpMkLst>
        </pc:cxnChg>
      </pc:sldChg>
      <pc:sldChg chg="addSp modSp mod addAnim delAnim modAnim">
        <pc:chgData name="REGALADO, ARTURO (PGR)" userId="4bd7d6d9-c4fc-4184-ae15-ec676289255d" providerId="ADAL" clId="{0C5D783C-EB99-480A-A035-8FEE13F3CE8C}" dt="2021-10-10T13:20:36.698" v="4619" actId="1076"/>
        <pc:sldMkLst>
          <pc:docMk/>
          <pc:sldMk cId="1840844020" sldId="257"/>
        </pc:sldMkLst>
        <pc:spChg chg="add mod ord">
          <ac:chgData name="REGALADO, ARTURO (PGR)" userId="4bd7d6d9-c4fc-4184-ae15-ec676289255d" providerId="ADAL" clId="{0C5D783C-EB99-480A-A035-8FEE13F3CE8C}" dt="2021-10-10T13:20:36.698" v="4619" actId="1076"/>
          <ac:spMkLst>
            <pc:docMk/>
            <pc:sldMk cId="1840844020" sldId="257"/>
            <ac:spMk id="2" creationId="{A3CEAFA9-E4DA-4A98-B973-467C39781715}"/>
          </ac:spMkLst>
        </pc:spChg>
        <pc:spChg chg="mod ord">
          <ac:chgData name="REGALADO, ARTURO (PGR)" userId="4bd7d6d9-c4fc-4184-ae15-ec676289255d" providerId="ADAL" clId="{0C5D783C-EB99-480A-A035-8FEE13F3CE8C}" dt="2021-10-10T13:20:33.686" v="4617" actId="20577"/>
          <ac:spMkLst>
            <pc:docMk/>
            <pc:sldMk cId="1840844020" sldId="257"/>
            <ac:spMk id="3" creationId="{CB700FC8-7CDD-4BD6-AC8E-D521AC9384E4}"/>
          </ac:spMkLst>
        </pc:spChg>
        <pc:spChg chg="add mod ord">
          <ac:chgData name="REGALADO, ARTURO (PGR)" userId="4bd7d6d9-c4fc-4184-ae15-ec676289255d" providerId="ADAL" clId="{0C5D783C-EB99-480A-A035-8FEE13F3CE8C}" dt="2021-10-10T12:03:22.499" v="4088" actId="167"/>
          <ac:spMkLst>
            <pc:docMk/>
            <pc:sldMk cId="1840844020" sldId="257"/>
            <ac:spMk id="8" creationId="{FFB0D32D-0486-43DC-930B-293507D4B769}"/>
          </ac:spMkLst>
        </pc:spChg>
        <pc:spChg chg="add mod">
          <ac:chgData name="REGALADO, ARTURO (PGR)" userId="4bd7d6d9-c4fc-4184-ae15-ec676289255d" providerId="ADAL" clId="{0C5D783C-EB99-480A-A035-8FEE13F3CE8C}" dt="2021-10-10T12:02:45.757" v="4083" actId="1076"/>
          <ac:spMkLst>
            <pc:docMk/>
            <pc:sldMk cId="1840844020" sldId="257"/>
            <ac:spMk id="11" creationId="{70C1F768-D71F-4128-89F7-F0D312606235}"/>
          </ac:spMkLst>
        </pc:spChg>
        <pc:spChg chg="add mod ord">
          <ac:chgData name="REGALADO, ARTURO (PGR)" userId="4bd7d6d9-c4fc-4184-ae15-ec676289255d" providerId="ADAL" clId="{0C5D783C-EB99-480A-A035-8FEE13F3CE8C}" dt="2021-10-10T12:03:06.916" v="4085" actId="167"/>
          <ac:spMkLst>
            <pc:docMk/>
            <pc:sldMk cId="1840844020" sldId="257"/>
            <ac:spMk id="12" creationId="{576B10D3-C54C-4DF1-A390-317C020BCF89}"/>
          </ac:spMkLst>
        </pc:spChg>
        <pc:spChg chg="add mod">
          <ac:chgData name="REGALADO, ARTURO (PGR)" userId="4bd7d6d9-c4fc-4184-ae15-ec676289255d" providerId="ADAL" clId="{0C5D783C-EB99-480A-A035-8FEE13F3CE8C}" dt="2021-10-10T12:02:45.757" v="4083" actId="1076"/>
          <ac:spMkLst>
            <pc:docMk/>
            <pc:sldMk cId="1840844020" sldId="257"/>
            <ac:spMk id="13" creationId="{ECD6D933-EFEE-4AA9-BCA4-0293A1586C42}"/>
          </ac:spMkLst>
        </pc:spChg>
        <pc:spChg chg="mod">
          <ac:chgData name="REGALADO, ARTURO (PGR)" userId="4bd7d6d9-c4fc-4184-ae15-ec676289255d" providerId="ADAL" clId="{0C5D783C-EB99-480A-A035-8FEE13F3CE8C}" dt="2021-10-10T11:57:46.411" v="3985" actId="14100"/>
          <ac:spMkLst>
            <pc:docMk/>
            <pc:sldMk cId="1840844020" sldId="257"/>
            <ac:spMk id="14" creationId="{EE553201-2B9C-4B4B-81E9-8A6D3644DC2B}"/>
          </ac:spMkLst>
        </pc:spChg>
        <pc:picChg chg="add mod ord">
          <ac:chgData name="REGALADO, ARTURO (PGR)" userId="4bd7d6d9-c4fc-4184-ae15-ec676289255d" providerId="ADAL" clId="{0C5D783C-EB99-480A-A035-8FEE13F3CE8C}" dt="2021-10-10T12:03:11.738" v="4087" actId="167"/>
          <ac:picMkLst>
            <pc:docMk/>
            <pc:sldMk cId="1840844020" sldId="257"/>
            <ac:picMk id="4" creationId="{37EDB197-FD30-429A-BE83-5DB982BED9F9}"/>
          </ac:picMkLst>
        </pc:picChg>
        <pc:picChg chg="add mod ord">
          <ac:chgData name="REGALADO, ARTURO (PGR)" userId="4bd7d6d9-c4fc-4184-ae15-ec676289255d" providerId="ADAL" clId="{0C5D783C-EB99-480A-A035-8FEE13F3CE8C}" dt="2021-10-10T12:03:09.258" v="4086" actId="167"/>
          <ac:picMkLst>
            <pc:docMk/>
            <pc:sldMk cId="1840844020" sldId="257"/>
            <ac:picMk id="9" creationId="{A42AEF68-C10C-4B25-B6FF-62DB87D10218}"/>
          </ac:picMkLst>
        </pc:picChg>
      </pc:sldChg>
      <pc:sldChg chg="addSp delSp modSp mod">
        <pc:chgData name="REGALADO, ARTURO (PGR)" userId="4bd7d6d9-c4fc-4184-ae15-ec676289255d" providerId="ADAL" clId="{0C5D783C-EB99-480A-A035-8FEE13F3CE8C}" dt="2021-10-10T12:50:23.475" v="4615" actId="1076"/>
        <pc:sldMkLst>
          <pc:docMk/>
          <pc:sldMk cId="2684084439" sldId="259"/>
        </pc:sldMkLst>
        <pc:spChg chg="mod">
          <ac:chgData name="REGALADO, ARTURO (PGR)" userId="4bd7d6d9-c4fc-4184-ae15-ec676289255d" providerId="ADAL" clId="{0C5D783C-EB99-480A-A035-8FEE13F3CE8C}" dt="2021-10-10T12:50:23.475" v="4615" actId="1076"/>
          <ac:spMkLst>
            <pc:docMk/>
            <pc:sldMk cId="2684084439" sldId="259"/>
            <ac:spMk id="3" creationId="{CB700FC8-7CDD-4BD6-AC8E-D521AC9384E4}"/>
          </ac:spMkLst>
        </pc:spChg>
        <pc:spChg chg="add mod">
          <ac:chgData name="REGALADO, ARTURO (PGR)" userId="4bd7d6d9-c4fc-4184-ae15-ec676289255d" providerId="ADAL" clId="{0C5D783C-EB99-480A-A035-8FEE13F3CE8C}" dt="2021-10-09T21:17:41.365" v="3780" actId="1076"/>
          <ac:spMkLst>
            <pc:docMk/>
            <pc:sldMk cId="2684084439" sldId="259"/>
            <ac:spMk id="8" creationId="{9113680D-CAD0-4503-98A2-01EFB8866CF6}"/>
          </ac:spMkLst>
        </pc:spChg>
        <pc:picChg chg="del">
          <ac:chgData name="REGALADO, ARTURO (PGR)" userId="4bd7d6d9-c4fc-4184-ae15-ec676289255d" providerId="ADAL" clId="{0C5D783C-EB99-480A-A035-8FEE13F3CE8C}" dt="2021-10-09T21:17:38.353" v="3779" actId="478"/>
          <ac:picMkLst>
            <pc:docMk/>
            <pc:sldMk cId="2684084439" sldId="259"/>
            <ac:picMk id="5" creationId="{DC48FE07-A026-4A96-A0B8-30F4B4435B0E}"/>
          </ac:picMkLst>
        </pc:picChg>
      </pc:sldChg>
      <pc:sldChg chg="del">
        <pc:chgData name="REGALADO, ARTURO (PGR)" userId="4bd7d6d9-c4fc-4184-ae15-ec676289255d" providerId="ADAL" clId="{0C5D783C-EB99-480A-A035-8FEE13F3CE8C}" dt="2021-10-09T20:59:54.647" v="2612" actId="47"/>
        <pc:sldMkLst>
          <pc:docMk/>
          <pc:sldMk cId="2077416760" sldId="261"/>
        </pc:sldMkLst>
      </pc:sldChg>
      <pc:sldChg chg="del">
        <pc:chgData name="REGALADO, ARTURO (PGR)" userId="4bd7d6d9-c4fc-4184-ae15-ec676289255d" providerId="ADAL" clId="{0C5D783C-EB99-480A-A035-8FEE13F3CE8C}" dt="2021-10-09T20:59:55.438" v="2613" actId="47"/>
        <pc:sldMkLst>
          <pc:docMk/>
          <pc:sldMk cId="2644575629" sldId="262"/>
        </pc:sldMkLst>
      </pc:sldChg>
      <pc:sldChg chg="del">
        <pc:chgData name="REGALADO, ARTURO (PGR)" userId="4bd7d6d9-c4fc-4184-ae15-ec676289255d" providerId="ADAL" clId="{0C5D783C-EB99-480A-A035-8FEE13F3CE8C}" dt="2021-10-09T20:59:55.837" v="2614" actId="47"/>
        <pc:sldMkLst>
          <pc:docMk/>
          <pc:sldMk cId="4098020806" sldId="263"/>
        </pc:sldMkLst>
      </pc:sldChg>
      <pc:sldChg chg="del">
        <pc:chgData name="REGALADO, ARTURO (PGR)" userId="4bd7d6d9-c4fc-4184-ae15-ec676289255d" providerId="ADAL" clId="{0C5D783C-EB99-480A-A035-8FEE13F3CE8C}" dt="2021-10-09T20:59:56.447" v="2615" actId="47"/>
        <pc:sldMkLst>
          <pc:docMk/>
          <pc:sldMk cId="3235772587" sldId="264"/>
        </pc:sldMkLst>
      </pc:sldChg>
      <pc:sldChg chg="del">
        <pc:chgData name="REGALADO, ARTURO (PGR)" userId="4bd7d6d9-c4fc-4184-ae15-ec676289255d" providerId="ADAL" clId="{0C5D783C-EB99-480A-A035-8FEE13F3CE8C}" dt="2021-10-09T20:59:57.165" v="2616" actId="47"/>
        <pc:sldMkLst>
          <pc:docMk/>
          <pc:sldMk cId="3489812381" sldId="266"/>
        </pc:sldMkLst>
      </pc:sldChg>
      <pc:sldChg chg="delSp modSp add mod modAnim">
        <pc:chgData name="REGALADO, ARTURO (PGR)" userId="4bd7d6d9-c4fc-4184-ae15-ec676289255d" providerId="ADAL" clId="{0C5D783C-EB99-480A-A035-8FEE13F3CE8C}" dt="2021-10-10T12:05:31.848" v="4127" actId="20577"/>
        <pc:sldMkLst>
          <pc:docMk/>
          <pc:sldMk cId="288288407" sldId="267"/>
        </pc:sldMkLst>
        <pc:spChg chg="mod">
          <ac:chgData name="REGALADO, ARTURO (PGR)" userId="4bd7d6d9-c4fc-4184-ae15-ec676289255d" providerId="ADAL" clId="{0C5D783C-EB99-480A-A035-8FEE13F3CE8C}" dt="2021-10-10T12:04:32.433" v="4103" actId="113"/>
          <ac:spMkLst>
            <pc:docMk/>
            <pc:sldMk cId="288288407" sldId="267"/>
            <ac:spMk id="3" creationId="{CB700FC8-7CDD-4BD6-AC8E-D521AC9384E4}"/>
          </ac:spMkLst>
        </pc:spChg>
        <pc:spChg chg="mod">
          <ac:chgData name="REGALADO, ARTURO (PGR)" userId="4bd7d6d9-c4fc-4184-ae15-ec676289255d" providerId="ADAL" clId="{0C5D783C-EB99-480A-A035-8FEE13F3CE8C}" dt="2021-10-10T12:05:31.848" v="4127" actId="20577"/>
          <ac:spMkLst>
            <pc:docMk/>
            <pc:sldMk cId="288288407" sldId="267"/>
            <ac:spMk id="8" creationId="{FFB0D32D-0486-43DC-930B-293507D4B769}"/>
          </ac:spMkLst>
        </pc:spChg>
        <pc:spChg chg="mod">
          <ac:chgData name="REGALADO, ARTURO (PGR)" userId="4bd7d6d9-c4fc-4184-ae15-ec676289255d" providerId="ADAL" clId="{0C5D783C-EB99-480A-A035-8FEE13F3CE8C}" dt="2021-10-10T12:04:42.973" v="4105" actId="113"/>
          <ac:spMkLst>
            <pc:docMk/>
            <pc:sldMk cId="288288407" sldId="267"/>
            <ac:spMk id="11" creationId="{70C1F768-D71F-4128-89F7-F0D312606235}"/>
          </ac:spMkLst>
        </pc:spChg>
        <pc:spChg chg="mod">
          <ac:chgData name="REGALADO, ARTURO (PGR)" userId="4bd7d6d9-c4fc-4184-ae15-ec676289255d" providerId="ADAL" clId="{0C5D783C-EB99-480A-A035-8FEE13F3CE8C}" dt="2021-10-10T12:05:06.105" v="4107" actId="1076"/>
          <ac:spMkLst>
            <pc:docMk/>
            <pc:sldMk cId="288288407" sldId="267"/>
            <ac:spMk id="14" creationId="{EE553201-2B9C-4B4B-81E9-8A6D3644DC2B}"/>
          </ac:spMkLst>
        </pc:spChg>
        <pc:picChg chg="del">
          <ac:chgData name="REGALADO, ARTURO (PGR)" userId="4bd7d6d9-c4fc-4184-ae15-ec676289255d" providerId="ADAL" clId="{0C5D783C-EB99-480A-A035-8FEE13F3CE8C}" dt="2021-10-10T12:04:21.425" v="4097" actId="478"/>
          <ac:picMkLst>
            <pc:docMk/>
            <pc:sldMk cId="288288407" sldId="267"/>
            <ac:picMk id="4" creationId="{37EDB197-FD30-429A-BE83-5DB982BED9F9}"/>
          </ac:picMkLst>
        </pc:picChg>
        <pc:picChg chg="del">
          <ac:chgData name="REGALADO, ARTURO (PGR)" userId="4bd7d6d9-c4fc-4184-ae15-ec676289255d" providerId="ADAL" clId="{0C5D783C-EB99-480A-A035-8FEE13F3CE8C}" dt="2021-10-10T12:04:22.174" v="4098" actId="478"/>
          <ac:picMkLst>
            <pc:docMk/>
            <pc:sldMk cId="288288407" sldId="267"/>
            <ac:picMk id="9" creationId="{A42AEF68-C10C-4B25-B6FF-62DB87D10218}"/>
          </ac:picMkLst>
        </pc:picChg>
      </pc:sldChg>
      <pc:sldChg chg="addSp delSp modSp add mod delAnim modAnim">
        <pc:chgData name="REGALADO, ARTURO (PGR)" userId="4bd7d6d9-c4fc-4184-ae15-ec676289255d" providerId="ADAL" clId="{0C5D783C-EB99-480A-A035-8FEE13F3CE8C}" dt="2021-10-10T13:24:43.282" v="4642" actId="1076"/>
        <pc:sldMkLst>
          <pc:docMk/>
          <pc:sldMk cId="1017522180" sldId="268"/>
        </pc:sldMkLst>
        <pc:spChg chg="del mod">
          <ac:chgData name="REGALADO, ARTURO (PGR)" userId="4bd7d6d9-c4fc-4184-ae15-ec676289255d" providerId="ADAL" clId="{0C5D783C-EB99-480A-A035-8FEE13F3CE8C}" dt="2021-10-09T20:38:12.614" v="1706" actId="478"/>
          <ac:spMkLst>
            <pc:docMk/>
            <pc:sldMk cId="1017522180" sldId="268"/>
            <ac:spMk id="3" creationId="{CB700FC8-7CDD-4BD6-AC8E-D521AC9384E4}"/>
          </ac:spMkLst>
        </pc:spChg>
        <pc:spChg chg="del">
          <ac:chgData name="REGALADO, ARTURO (PGR)" userId="4bd7d6d9-c4fc-4184-ae15-ec676289255d" providerId="ADAL" clId="{0C5D783C-EB99-480A-A035-8FEE13F3CE8C}" dt="2021-10-09T20:38:15.024" v="1707" actId="478"/>
          <ac:spMkLst>
            <pc:docMk/>
            <pc:sldMk cId="1017522180" sldId="268"/>
            <ac:spMk id="8" creationId="{FFB0D32D-0486-43DC-930B-293507D4B769}"/>
          </ac:spMkLst>
        </pc:spChg>
        <pc:spChg chg="del mod">
          <ac:chgData name="REGALADO, ARTURO (PGR)" userId="4bd7d6d9-c4fc-4184-ae15-ec676289255d" providerId="ADAL" clId="{0C5D783C-EB99-480A-A035-8FEE13F3CE8C}" dt="2021-10-09T20:38:18.299" v="1709" actId="478"/>
          <ac:spMkLst>
            <pc:docMk/>
            <pc:sldMk cId="1017522180" sldId="268"/>
            <ac:spMk id="11" creationId="{70C1F768-D71F-4128-89F7-F0D312606235}"/>
          </ac:spMkLst>
        </pc:spChg>
        <pc:spChg chg="add del mod">
          <ac:chgData name="REGALADO, ARTURO (PGR)" userId="4bd7d6d9-c4fc-4184-ae15-ec676289255d" providerId="ADAL" clId="{0C5D783C-EB99-480A-A035-8FEE13F3CE8C}" dt="2021-10-09T20:38:25.273" v="1711" actId="478"/>
          <ac:spMkLst>
            <pc:docMk/>
            <pc:sldMk cId="1017522180" sldId="268"/>
            <ac:spMk id="12" creationId="{90BB8FA0-84D3-4CAD-BDE5-71DCBAFD12B9}"/>
          </ac:spMkLst>
        </pc:spChg>
        <pc:spChg chg="mod">
          <ac:chgData name="REGALADO, ARTURO (PGR)" userId="4bd7d6d9-c4fc-4184-ae15-ec676289255d" providerId="ADAL" clId="{0C5D783C-EB99-480A-A035-8FEE13F3CE8C}" dt="2021-10-10T12:06:29.400" v="4144" actId="1076"/>
          <ac:spMkLst>
            <pc:docMk/>
            <pc:sldMk cId="1017522180" sldId="268"/>
            <ac:spMk id="14" creationId="{EE553201-2B9C-4B4B-81E9-8A6D3644DC2B}"/>
          </ac:spMkLst>
        </pc:spChg>
        <pc:spChg chg="add mod ord">
          <ac:chgData name="REGALADO, ARTURO (PGR)" userId="4bd7d6d9-c4fc-4184-ae15-ec676289255d" providerId="ADAL" clId="{0C5D783C-EB99-480A-A035-8FEE13F3CE8C}" dt="2021-10-10T13:24:39.081" v="4641" actId="20577"/>
          <ac:spMkLst>
            <pc:docMk/>
            <pc:sldMk cId="1017522180" sldId="268"/>
            <ac:spMk id="18" creationId="{602113B0-783F-4B0A-B29E-6BEED881C516}"/>
          </ac:spMkLst>
        </pc:spChg>
        <pc:spChg chg="add del mod">
          <ac:chgData name="REGALADO, ARTURO (PGR)" userId="4bd7d6d9-c4fc-4184-ae15-ec676289255d" providerId="ADAL" clId="{0C5D783C-EB99-480A-A035-8FEE13F3CE8C}" dt="2021-10-10T13:24:29.396" v="4629"/>
          <ac:spMkLst>
            <pc:docMk/>
            <pc:sldMk cId="1017522180" sldId="268"/>
            <ac:spMk id="19" creationId="{0DAC4672-9CEA-4B13-B884-C41B24865D6A}"/>
          </ac:spMkLst>
        </pc:spChg>
        <pc:spChg chg="add del mod">
          <ac:chgData name="REGALADO, ARTURO (PGR)" userId="4bd7d6d9-c4fc-4184-ae15-ec676289255d" providerId="ADAL" clId="{0C5D783C-EB99-480A-A035-8FEE13F3CE8C}" dt="2021-10-10T12:13:16.415" v="4288" actId="478"/>
          <ac:spMkLst>
            <pc:docMk/>
            <pc:sldMk cId="1017522180" sldId="268"/>
            <ac:spMk id="19" creationId="{5B0E4068-D25A-405B-B0EF-AB52BD1EC3F2}"/>
          </ac:spMkLst>
        </pc:spChg>
        <pc:spChg chg="add mod ord">
          <ac:chgData name="REGALADO, ARTURO (PGR)" userId="4bd7d6d9-c4fc-4184-ae15-ec676289255d" providerId="ADAL" clId="{0C5D783C-EB99-480A-A035-8FEE13F3CE8C}" dt="2021-10-10T13:24:29.890" v="4630" actId="167"/>
          <ac:spMkLst>
            <pc:docMk/>
            <pc:sldMk cId="1017522180" sldId="268"/>
            <ac:spMk id="20" creationId="{AA68AD8D-955E-42C1-9E4C-16912C1FBF14}"/>
          </ac:spMkLst>
        </pc:spChg>
        <pc:spChg chg="add mod ord">
          <ac:chgData name="REGALADO, ARTURO (PGR)" userId="4bd7d6d9-c4fc-4184-ae15-ec676289255d" providerId="ADAL" clId="{0C5D783C-EB99-480A-A035-8FEE13F3CE8C}" dt="2021-10-10T13:24:43.282" v="4642" actId="1076"/>
          <ac:spMkLst>
            <pc:docMk/>
            <pc:sldMk cId="1017522180" sldId="268"/>
            <ac:spMk id="21" creationId="{6CF28D0F-45FB-411E-BBFD-232BEB8D93D3}"/>
          </ac:spMkLst>
        </pc:spChg>
        <pc:spChg chg="add mod">
          <ac:chgData name="REGALADO, ARTURO (PGR)" userId="4bd7d6d9-c4fc-4184-ae15-ec676289255d" providerId="ADAL" clId="{0C5D783C-EB99-480A-A035-8FEE13F3CE8C}" dt="2021-10-10T12:13:07.023" v="4285" actId="14100"/>
          <ac:spMkLst>
            <pc:docMk/>
            <pc:sldMk cId="1017522180" sldId="268"/>
            <ac:spMk id="23" creationId="{EAC2810E-FBBE-43B7-B29F-024EE200A361}"/>
          </ac:spMkLst>
        </pc:spChg>
        <pc:picChg chg="add mod">
          <ac:chgData name="REGALADO, ARTURO (PGR)" userId="4bd7d6d9-c4fc-4184-ae15-ec676289255d" providerId="ADAL" clId="{0C5D783C-EB99-480A-A035-8FEE13F3CE8C}" dt="2021-10-10T12:07:21.277" v="4151" actId="1076"/>
          <ac:picMkLst>
            <pc:docMk/>
            <pc:sldMk cId="1017522180" sldId="268"/>
            <ac:picMk id="3" creationId="{810DCB28-CBF3-4A69-A378-032F799C76CB}"/>
          </ac:picMkLst>
        </pc:picChg>
        <pc:picChg chg="del mod">
          <ac:chgData name="REGALADO, ARTURO (PGR)" userId="4bd7d6d9-c4fc-4184-ae15-ec676289255d" providerId="ADAL" clId="{0C5D783C-EB99-480A-A035-8FEE13F3CE8C}" dt="2021-10-09T20:36:53.814" v="1699" actId="478"/>
          <ac:picMkLst>
            <pc:docMk/>
            <pc:sldMk cId="1017522180" sldId="268"/>
            <ac:picMk id="4" creationId="{37EDB197-FD30-429A-BE83-5DB982BED9F9}"/>
          </ac:picMkLst>
        </pc:picChg>
        <pc:picChg chg="add mod">
          <ac:chgData name="REGALADO, ARTURO (PGR)" userId="4bd7d6d9-c4fc-4184-ae15-ec676289255d" providerId="ADAL" clId="{0C5D783C-EB99-480A-A035-8FEE13F3CE8C}" dt="2021-10-10T12:06:31.204" v="4145" actId="1076"/>
          <ac:picMkLst>
            <pc:docMk/>
            <pc:sldMk cId="1017522180" sldId="268"/>
            <ac:picMk id="5" creationId="{BE01766D-C109-42D2-B6B8-D7A3DEA0A70B}"/>
          </ac:picMkLst>
        </pc:picChg>
        <pc:picChg chg="del">
          <ac:chgData name="REGALADO, ARTURO (PGR)" userId="4bd7d6d9-c4fc-4184-ae15-ec676289255d" providerId="ADAL" clId="{0C5D783C-EB99-480A-A035-8FEE13F3CE8C}" dt="2021-10-09T20:38:18.783" v="1710" actId="478"/>
          <ac:picMkLst>
            <pc:docMk/>
            <pc:sldMk cId="1017522180" sldId="268"/>
            <ac:picMk id="9" creationId="{A42AEF68-C10C-4B25-B6FF-62DB87D10218}"/>
          </ac:picMkLst>
        </pc:picChg>
        <pc:picChg chg="add mod">
          <ac:chgData name="REGALADO, ARTURO (PGR)" userId="4bd7d6d9-c4fc-4184-ae15-ec676289255d" providerId="ADAL" clId="{0C5D783C-EB99-480A-A035-8FEE13F3CE8C}" dt="2021-10-10T12:07:22.714" v="4152" actId="1076"/>
          <ac:picMkLst>
            <pc:docMk/>
            <pc:sldMk cId="1017522180" sldId="268"/>
            <ac:picMk id="15" creationId="{5DB01297-755D-435C-902D-C55B4DEB1978}"/>
          </ac:picMkLst>
        </pc:picChg>
        <pc:picChg chg="add mod">
          <ac:chgData name="REGALADO, ARTURO (PGR)" userId="4bd7d6d9-c4fc-4184-ae15-ec676289255d" providerId="ADAL" clId="{0C5D783C-EB99-480A-A035-8FEE13F3CE8C}" dt="2021-10-10T12:07:52.828" v="4163" actId="1076"/>
          <ac:picMkLst>
            <pc:docMk/>
            <pc:sldMk cId="1017522180" sldId="268"/>
            <ac:picMk id="17" creationId="{92A053C3-732E-4129-A1C6-70B868BC8779}"/>
          </ac:picMkLst>
        </pc:picChg>
        <pc:picChg chg="add mod ord">
          <ac:chgData name="REGALADO, ARTURO (PGR)" userId="4bd7d6d9-c4fc-4184-ae15-ec676289255d" providerId="ADAL" clId="{0C5D783C-EB99-480A-A035-8FEE13F3CE8C}" dt="2021-10-10T13:24:29.890" v="4630" actId="167"/>
          <ac:picMkLst>
            <pc:docMk/>
            <pc:sldMk cId="1017522180" sldId="268"/>
            <ac:picMk id="22" creationId="{4BBDC913-2D46-459B-B4BC-43B1E6740B18}"/>
          </ac:picMkLst>
        </pc:picChg>
        <pc:picChg chg="add mod ord">
          <ac:chgData name="REGALADO, ARTURO (PGR)" userId="4bd7d6d9-c4fc-4184-ae15-ec676289255d" providerId="ADAL" clId="{0C5D783C-EB99-480A-A035-8FEE13F3CE8C}" dt="2021-10-10T13:24:29.890" v="4630" actId="167"/>
          <ac:picMkLst>
            <pc:docMk/>
            <pc:sldMk cId="1017522180" sldId="268"/>
            <ac:picMk id="24" creationId="{57140C7D-07BA-4C06-992F-2EC37C84ED99}"/>
          </ac:picMkLst>
        </pc:picChg>
        <pc:picChg chg="add mod ord">
          <ac:chgData name="REGALADO, ARTURO (PGR)" userId="4bd7d6d9-c4fc-4184-ae15-ec676289255d" providerId="ADAL" clId="{0C5D783C-EB99-480A-A035-8FEE13F3CE8C}" dt="2021-10-10T13:24:29.890" v="4630" actId="167"/>
          <ac:picMkLst>
            <pc:docMk/>
            <pc:sldMk cId="1017522180" sldId="268"/>
            <ac:picMk id="25" creationId="{F24B1DF6-7BBF-421F-A3AB-EB995B5B3A1D}"/>
          </ac:picMkLst>
        </pc:picChg>
        <pc:picChg chg="add del mod">
          <ac:chgData name="REGALADO, ARTURO (PGR)" userId="4bd7d6d9-c4fc-4184-ae15-ec676289255d" providerId="ADAL" clId="{0C5D783C-EB99-480A-A035-8FEE13F3CE8C}" dt="2021-10-10T12:09:32.692" v="4214" actId="478"/>
          <ac:picMkLst>
            <pc:docMk/>
            <pc:sldMk cId="1017522180" sldId="268"/>
            <ac:picMk id="26" creationId="{2750EE67-0B65-4AAF-9FBA-7DBCAB1D1A02}"/>
          </ac:picMkLst>
        </pc:picChg>
        <pc:picChg chg="add mod ord">
          <ac:chgData name="REGALADO, ARTURO (PGR)" userId="4bd7d6d9-c4fc-4184-ae15-ec676289255d" providerId="ADAL" clId="{0C5D783C-EB99-480A-A035-8FEE13F3CE8C}" dt="2021-10-10T13:24:29.890" v="4630" actId="167"/>
          <ac:picMkLst>
            <pc:docMk/>
            <pc:sldMk cId="1017522180" sldId="268"/>
            <ac:picMk id="27" creationId="{372B841D-E9A7-42AE-9570-3B0848135866}"/>
          </ac:picMkLst>
        </pc:picChg>
        <pc:picChg chg="add del mod">
          <ac:chgData name="REGALADO, ARTURO (PGR)" userId="4bd7d6d9-c4fc-4184-ae15-ec676289255d" providerId="ADAL" clId="{0C5D783C-EB99-480A-A035-8FEE13F3CE8C}" dt="2021-10-10T12:09:36.981" v="4218" actId="478"/>
          <ac:picMkLst>
            <pc:docMk/>
            <pc:sldMk cId="1017522180" sldId="268"/>
            <ac:picMk id="28" creationId="{BC81B087-A426-49B4-9824-3E4B2B452C27}"/>
          </ac:picMkLst>
        </pc:picChg>
        <pc:picChg chg="add del mod">
          <ac:chgData name="REGALADO, ARTURO (PGR)" userId="4bd7d6d9-c4fc-4184-ae15-ec676289255d" providerId="ADAL" clId="{0C5D783C-EB99-480A-A035-8FEE13F3CE8C}" dt="2021-10-09T20:43:38.247" v="2107" actId="478"/>
          <ac:picMkLst>
            <pc:docMk/>
            <pc:sldMk cId="1017522180" sldId="268"/>
            <ac:picMk id="30" creationId="{9800F9A2-A9AA-4A53-9E56-5601202DD433}"/>
          </ac:picMkLst>
        </pc:picChg>
        <pc:picChg chg="add mod ord">
          <ac:chgData name="REGALADO, ARTURO (PGR)" userId="4bd7d6d9-c4fc-4184-ae15-ec676289255d" providerId="ADAL" clId="{0C5D783C-EB99-480A-A035-8FEE13F3CE8C}" dt="2021-10-10T13:24:29.890" v="4630" actId="167"/>
          <ac:picMkLst>
            <pc:docMk/>
            <pc:sldMk cId="1017522180" sldId="268"/>
            <ac:picMk id="32" creationId="{EFB7A2E0-194F-400B-8F79-E07FF01DDE4B}"/>
          </ac:picMkLst>
        </pc:picChg>
      </pc:sldChg>
      <pc:sldChg chg="addSp delSp modSp add mod delAnim modAnim">
        <pc:chgData name="REGALADO, ARTURO (PGR)" userId="4bd7d6d9-c4fc-4184-ae15-ec676289255d" providerId="ADAL" clId="{0C5D783C-EB99-480A-A035-8FEE13F3CE8C}" dt="2021-10-10T12:35:46.848" v="4439"/>
        <pc:sldMkLst>
          <pc:docMk/>
          <pc:sldMk cId="442416545" sldId="269"/>
        </pc:sldMkLst>
        <pc:spChg chg="del">
          <ac:chgData name="REGALADO, ARTURO (PGR)" userId="4bd7d6d9-c4fc-4184-ae15-ec676289255d" providerId="ADAL" clId="{0C5D783C-EB99-480A-A035-8FEE13F3CE8C}" dt="2021-10-09T20:45:10.958" v="2121" actId="478"/>
          <ac:spMkLst>
            <pc:docMk/>
            <pc:sldMk cId="442416545" sldId="269"/>
            <ac:spMk id="3" creationId="{CB700FC8-7CDD-4BD6-AC8E-D521AC9384E4}"/>
          </ac:spMkLst>
        </pc:spChg>
        <pc:spChg chg="add del mod">
          <ac:chgData name="REGALADO, ARTURO (PGR)" userId="4bd7d6d9-c4fc-4184-ae15-ec676289255d" providerId="ADAL" clId="{0C5D783C-EB99-480A-A035-8FEE13F3CE8C}" dt="2021-10-09T20:45:12.285" v="2122" actId="478"/>
          <ac:spMkLst>
            <pc:docMk/>
            <pc:sldMk cId="442416545" sldId="269"/>
            <ac:spMk id="5" creationId="{526E4362-769F-4C2F-97DF-CFA7C782148B}"/>
          </ac:spMkLst>
        </pc:spChg>
        <pc:spChg chg="del">
          <ac:chgData name="REGALADO, ARTURO (PGR)" userId="4bd7d6d9-c4fc-4184-ae15-ec676289255d" providerId="ADAL" clId="{0C5D783C-EB99-480A-A035-8FEE13F3CE8C}" dt="2021-10-09T20:45:08.067" v="2119" actId="478"/>
          <ac:spMkLst>
            <pc:docMk/>
            <pc:sldMk cId="442416545" sldId="269"/>
            <ac:spMk id="8" creationId="{FFB0D32D-0486-43DC-930B-293507D4B769}"/>
          </ac:spMkLst>
        </pc:spChg>
        <pc:spChg chg="del">
          <ac:chgData name="REGALADO, ARTURO (PGR)" userId="4bd7d6d9-c4fc-4184-ae15-ec676289255d" providerId="ADAL" clId="{0C5D783C-EB99-480A-A035-8FEE13F3CE8C}" dt="2021-10-09T20:45:09.364" v="2120" actId="478"/>
          <ac:spMkLst>
            <pc:docMk/>
            <pc:sldMk cId="442416545" sldId="269"/>
            <ac:spMk id="11" creationId="{70C1F768-D71F-4128-89F7-F0D312606235}"/>
          </ac:spMkLst>
        </pc:spChg>
        <pc:spChg chg="del">
          <ac:chgData name="REGALADO, ARTURO (PGR)" userId="4bd7d6d9-c4fc-4184-ae15-ec676289255d" providerId="ADAL" clId="{0C5D783C-EB99-480A-A035-8FEE13F3CE8C}" dt="2021-10-09T20:45:07.115" v="2118" actId="478"/>
          <ac:spMkLst>
            <pc:docMk/>
            <pc:sldMk cId="442416545" sldId="269"/>
            <ac:spMk id="12" creationId="{576B10D3-C54C-4DF1-A390-317C020BCF89}"/>
          </ac:spMkLst>
        </pc:spChg>
        <pc:spChg chg="mod">
          <ac:chgData name="REGALADO, ARTURO (PGR)" userId="4bd7d6d9-c4fc-4184-ae15-ec676289255d" providerId="ADAL" clId="{0C5D783C-EB99-480A-A035-8FEE13F3CE8C}" dt="2021-10-10T12:35:36.548" v="4438" actId="113"/>
          <ac:spMkLst>
            <pc:docMk/>
            <pc:sldMk cId="442416545" sldId="269"/>
            <ac:spMk id="14" creationId="{EE553201-2B9C-4B4B-81E9-8A6D3644DC2B}"/>
          </ac:spMkLst>
        </pc:spChg>
        <pc:picChg chg="add mod">
          <ac:chgData name="REGALADO, ARTURO (PGR)" userId="4bd7d6d9-c4fc-4184-ae15-ec676289255d" providerId="ADAL" clId="{0C5D783C-EB99-480A-A035-8FEE13F3CE8C}" dt="2021-10-10T12:35:28.390" v="4435" actId="1076"/>
          <ac:picMkLst>
            <pc:docMk/>
            <pc:sldMk cId="442416545" sldId="269"/>
            <ac:picMk id="3" creationId="{B47A2766-9D1B-4149-A827-C7319B101340}"/>
          </ac:picMkLst>
        </pc:picChg>
        <pc:picChg chg="del">
          <ac:chgData name="REGALADO, ARTURO (PGR)" userId="4bd7d6d9-c4fc-4184-ae15-ec676289255d" providerId="ADAL" clId="{0C5D783C-EB99-480A-A035-8FEE13F3CE8C}" dt="2021-10-09T20:45:13.726" v="2123" actId="478"/>
          <ac:picMkLst>
            <pc:docMk/>
            <pc:sldMk cId="442416545" sldId="269"/>
            <ac:picMk id="4" creationId="{37EDB197-FD30-429A-BE83-5DB982BED9F9}"/>
          </ac:picMkLst>
        </pc:picChg>
        <pc:picChg chg="del">
          <ac:chgData name="REGALADO, ARTURO (PGR)" userId="4bd7d6d9-c4fc-4184-ae15-ec676289255d" providerId="ADAL" clId="{0C5D783C-EB99-480A-A035-8FEE13F3CE8C}" dt="2021-10-09T20:45:05.943" v="2117" actId="478"/>
          <ac:picMkLst>
            <pc:docMk/>
            <pc:sldMk cId="442416545" sldId="269"/>
            <ac:picMk id="9" creationId="{A42AEF68-C10C-4B25-B6FF-62DB87D10218}"/>
          </ac:picMkLst>
        </pc:picChg>
        <pc:picChg chg="add mod">
          <ac:chgData name="REGALADO, ARTURO (PGR)" userId="4bd7d6d9-c4fc-4184-ae15-ec676289255d" providerId="ADAL" clId="{0C5D783C-EB99-480A-A035-8FEE13F3CE8C}" dt="2021-10-10T12:35:19.505" v="4429" actId="1076"/>
          <ac:picMkLst>
            <pc:docMk/>
            <pc:sldMk cId="442416545" sldId="269"/>
            <ac:picMk id="13" creationId="{3092DDF6-D45F-4352-81FB-C647939177D1}"/>
          </ac:picMkLst>
        </pc:picChg>
        <pc:picChg chg="add mod">
          <ac:chgData name="REGALADO, ARTURO (PGR)" userId="4bd7d6d9-c4fc-4184-ae15-ec676289255d" providerId="ADAL" clId="{0C5D783C-EB99-480A-A035-8FEE13F3CE8C}" dt="2021-10-10T12:35:29.647" v="4436" actId="1076"/>
          <ac:picMkLst>
            <pc:docMk/>
            <pc:sldMk cId="442416545" sldId="269"/>
            <ac:picMk id="16" creationId="{5F89BA49-E26F-4301-9755-70A2079EFAE7}"/>
          </ac:picMkLst>
        </pc:picChg>
      </pc:sldChg>
      <pc:sldChg chg="addSp delSp modSp add mod modAnim">
        <pc:chgData name="REGALADO, ARTURO (PGR)" userId="4bd7d6d9-c4fc-4184-ae15-ec676289255d" providerId="ADAL" clId="{0C5D783C-EB99-480A-A035-8FEE13F3CE8C}" dt="2021-10-10T12:36:47.273" v="4444"/>
        <pc:sldMkLst>
          <pc:docMk/>
          <pc:sldMk cId="2657604386" sldId="270"/>
        </pc:sldMkLst>
        <pc:spChg chg="add mod">
          <ac:chgData name="REGALADO, ARTURO (PGR)" userId="4bd7d6d9-c4fc-4184-ae15-ec676289255d" providerId="ADAL" clId="{0C5D783C-EB99-480A-A035-8FEE13F3CE8C}" dt="2021-10-09T20:53:08.297" v="2435" actId="207"/>
          <ac:spMkLst>
            <pc:docMk/>
            <pc:sldMk cId="2657604386" sldId="270"/>
            <ac:spMk id="8" creationId="{36556EC2-5B36-4090-AFA3-DD8AE87BF4E9}"/>
          </ac:spMkLst>
        </pc:spChg>
        <pc:spChg chg="add mod">
          <ac:chgData name="REGALADO, ARTURO (PGR)" userId="4bd7d6d9-c4fc-4184-ae15-ec676289255d" providerId="ADAL" clId="{0C5D783C-EB99-480A-A035-8FEE13F3CE8C}" dt="2021-10-09T20:54:00.810" v="2436" actId="207"/>
          <ac:spMkLst>
            <pc:docMk/>
            <pc:sldMk cId="2657604386" sldId="270"/>
            <ac:spMk id="9" creationId="{098C6B95-EC76-4198-97A1-B1E904909EAF}"/>
          </ac:spMkLst>
        </pc:spChg>
        <pc:spChg chg="mod">
          <ac:chgData name="REGALADO, ARTURO (PGR)" userId="4bd7d6d9-c4fc-4184-ae15-ec676289255d" providerId="ADAL" clId="{0C5D783C-EB99-480A-A035-8FEE13F3CE8C}" dt="2021-10-09T20:51:57.239" v="2434" actId="1076"/>
          <ac:spMkLst>
            <pc:docMk/>
            <pc:sldMk cId="2657604386" sldId="270"/>
            <ac:spMk id="14" creationId="{EE553201-2B9C-4B4B-81E9-8A6D3644DC2B}"/>
          </ac:spMkLst>
        </pc:spChg>
        <pc:picChg chg="add del mod">
          <ac:chgData name="REGALADO, ARTURO (PGR)" userId="4bd7d6d9-c4fc-4184-ae15-ec676289255d" providerId="ADAL" clId="{0C5D783C-EB99-480A-A035-8FEE13F3CE8C}" dt="2021-10-09T20:51:19.138" v="2430" actId="931"/>
          <ac:picMkLst>
            <pc:docMk/>
            <pc:sldMk cId="2657604386" sldId="270"/>
            <ac:picMk id="3" creationId="{05621D8F-9E46-43FD-9F56-CAA92D0866EC}"/>
          </ac:picMkLst>
        </pc:picChg>
        <pc:picChg chg="del">
          <ac:chgData name="REGALADO, ARTURO (PGR)" userId="4bd7d6d9-c4fc-4184-ae15-ec676289255d" providerId="ADAL" clId="{0C5D783C-EB99-480A-A035-8FEE13F3CE8C}" dt="2021-10-09T20:49:12.133" v="2304" actId="478"/>
          <ac:picMkLst>
            <pc:docMk/>
            <pc:sldMk cId="2657604386" sldId="270"/>
            <ac:picMk id="13" creationId="{3092DDF6-D45F-4352-81FB-C647939177D1}"/>
          </ac:picMkLst>
        </pc:picChg>
        <pc:picChg chg="del">
          <ac:chgData name="REGALADO, ARTURO (PGR)" userId="4bd7d6d9-c4fc-4184-ae15-ec676289255d" providerId="ADAL" clId="{0C5D783C-EB99-480A-A035-8FEE13F3CE8C}" dt="2021-10-09T20:49:12.900" v="2305" actId="478"/>
          <ac:picMkLst>
            <pc:docMk/>
            <pc:sldMk cId="2657604386" sldId="270"/>
            <ac:picMk id="16" creationId="{5F89BA49-E26F-4301-9755-70A2079EFAE7}"/>
          </ac:picMkLst>
        </pc:picChg>
      </pc:sldChg>
      <pc:sldChg chg="addSp delSp modSp add mod delAnim modAnim">
        <pc:chgData name="REGALADO, ARTURO (PGR)" userId="4bd7d6d9-c4fc-4184-ae15-ec676289255d" providerId="ADAL" clId="{0C5D783C-EB99-480A-A035-8FEE13F3CE8C}" dt="2021-10-10T12:45:49.627" v="4497" actId="20577"/>
        <pc:sldMkLst>
          <pc:docMk/>
          <pc:sldMk cId="3354382914" sldId="271"/>
        </pc:sldMkLst>
        <pc:spChg chg="del">
          <ac:chgData name="REGALADO, ARTURO (PGR)" userId="4bd7d6d9-c4fc-4184-ae15-ec676289255d" providerId="ADAL" clId="{0C5D783C-EB99-480A-A035-8FEE13F3CE8C}" dt="2021-10-09T20:55:53.269" v="2483" actId="478"/>
          <ac:spMkLst>
            <pc:docMk/>
            <pc:sldMk cId="3354382914" sldId="271"/>
            <ac:spMk id="8" creationId="{36556EC2-5B36-4090-AFA3-DD8AE87BF4E9}"/>
          </ac:spMkLst>
        </pc:spChg>
        <pc:spChg chg="del">
          <ac:chgData name="REGALADO, ARTURO (PGR)" userId="4bd7d6d9-c4fc-4184-ae15-ec676289255d" providerId="ADAL" clId="{0C5D783C-EB99-480A-A035-8FEE13F3CE8C}" dt="2021-10-09T20:55:56.413" v="2484" actId="478"/>
          <ac:spMkLst>
            <pc:docMk/>
            <pc:sldMk cId="3354382914" sldId="271"/>
            <ac:spMk id="9" creationId="{098C6B95-EC76-4198-97A1-B1E904909EAF}"/>
          </ac:spMkLst>
        </pc:spChg>
        <pc:spChg chg="add mod">
          <ac:chgData name="REGALADO, ARTURO (PGR)" userId="4bd7d6d9-c4fc-4184-ae15-ec676289255d" providerId="ADAL" clId="{0C5D783C-EB99-480A-A035-8FEE13F3CE8C}" dt="2021-10-09T21:11:17.222" v="3518" actId="20577"/>
          <ac:spMkLst>
            <pc:docMk/>
            <pc:sldMk cId="3354382914" sldId="271"/>
            <ac:spMk id="10" creationId="{7915D42C-87B0-4BD1-9458-40B0C351C748}"/>
          </ac:spMkLst>
        </pc:spChg>
        <pc:spChg chg="add mod">
          <ac:chgData name="REGALADO, ARTURO (PGR)" userId="4bd7d6d9-c4fc-4184-ae15-ec676289255d" providerId="ADAL" clId="{0C5D783C-EB99-480A-A035-8FEE13F3CE8C}" dt="2021-10-10T12:45:33.308" v="4467" actId="207"/>
          <ac:spMkLst>
            <pc:docMk/>
            <pc:sldMk cId="3354382914" sldId="271"/>
            <ac:spMk id="11" creationId="{8580E1E0-894B-4E20-AAE4-40D60DB8D920}"/>
          </ac:spMkLst>
        </pc:spChg>
        <pc:spChg chg="add del mod">
          <ac:chgData name="REGALADO, ARTURO (PGR)" userId="4bd7d6d9-c4fc-4184-ae15-ec676289255d" providerId="ADAL" clId="{0C5D783C-EB99-480A-A035-8FEE13F3CE8C}" dt="2021-10-09T21:04:29.228" v="3023" actId="21"/>
          <ac:spMkLst>
            <pc:docMk/>
            <pc:sldMk cId="3354382914" sldId="271"/>
            <ac:spMk id="12" creationId="{B5CB4867-64FD-457E-AE50-7CFE1A4C22D9}"/>
          </ac:spMkLst>
        </pc:spChg>
        <pc:spChg chg="add del mod">
          <ac:chgData name="REGALADO, ARTURO (PGR)" userId="4bd7d6d9-c4fc-4184-ae15-ec676289255d" providerId="ADAL" clId="{0C5D783C-EB99-480A-A035-8FEE13F3CE8C}" dt="2021-10-09T21:06:22.059" v="3221"/>
          <ac:spMkLst>
            <pc:docMk/>
            <pc:sldMk cId="3354382914" sldId="271"/>
            <ac:spMk id="13" creationId="{D37F7504-F416-4555-B59B-A490A3A74B4C}"/>
          </ac:spMkLst>
        </pc:spChg>
        <pc:spChg chg="mod">
          <ac:chgData name="REGALADO, ARTURO (PGR)" userId="4bd7d6d9-c4fc-4184-ae15-ec676289255d" providerId="ADAL" clId="{0C5D783C-EB99-480A-A035-8FEE13F3CE8C}" dt="2021-10-09T21:04:27.103" v="3022" actId="1076"/>
          <ac:spMkLst>
            <pc:docMk/>
            <pc:sldMk cId="3354382914" sldId="271"/>
            <ac:spMk id="14" creationId="{EE553201-2B9C-4B4B-81E9-8A6D3644DC2B}"/>
          </ac:spMkLst>
        </pc:spChg>
        <pc:spChg chg="add del mod">
          <ac:chgData name="REGALADO, ARTURO (PGR)" userId="4bd7d6d9-c4fc-4184-ae15-ec676289255d" providerId="ADAL" clId="{0C5D783C-EB99-480A-A035-8FEE13F3CE8C}" dt="2021-10-09T21:07:40.997" v="3455" actId="21"/>
          <ac:spMkLst>
            <pc:docMk/>
            <pc:sldMk cId="3354382914" sldId="271"/>
            <ac:spMk id="15" creationId="{69721EC2-ED49-40DA-9270-866693BDB354}"/>
          </ac:spMkLst>
        </pc:spChg>
        <pc:spChg chg="add mod">
          <ac:chgData name="REGALADO, ARTURO (PGR)" userId="4bd7d6d9-c4fc-4184-ae15-ec676289255d" providerId="ADAL" clId="{0C5D783C-EB99-480A-A035-8FEE13F3CE8C}" dt="2021-10-10T12:45:49.627" v="4497" actId="20577"/>
          <ac:spMkLst>
            <pc:docMk/>
            <pc:sldMk cId="3354382914" sldId="271"/>
            <ac:spMk id="16" creationId="{EB50FB21-0112-4338-919A-59183E3BC23E}"/>
          </ac:spMkLst>
        </pc:spChg>
      </pc:sldChg>
      <pc:sldChg chg="addSp delSp modSp add mod delAnim modAnim">
        <pc:chgData name="REGALADO, ARTURO (PGR)" userId="4bd7d6d9-c4fc-4184-ae15-ec676289255d" providerId="ADAL" clId="{0C5D783C-EB99-480A-A035-8FEE13F3CE8C}" dt="2021-10-10T13:27:26.995" v="4646" actId="113"/>
        <pc:sldMkLst>
          <pc:docMk/>
          <pc:sldMk cId="3010884548" sldId="272"/>
        </pc:sldMkLst>
        <pc:spChg chg="add mod">
          <ac:chgData name="REGALADO, ARTURO (PGR)" userId="4bd7d6d9-c4fc-4184-ae15-ec676289255d" providerId="ADAL" clId="{0C5D783C-EB99-480A-A035-8FEE13F3CE8C}" dt="2021-10-10T13:27:26.995" v="4646" actId="113"/>
          <ac:spMkLst>
            <pc:docMk/>
            <pc:sldMk cId="3010884548" sldId="272"/>
            <ac:spMk id="8" creationId="{2189B514-306F-4626-9CE9-49452F968A81}"/>
          </ac:spMkLst>
        </pc:spChg>
        <pc:spChg chg="add del mod">
          <ac:chgData name="REGALADO, ARTURO (PGR)" userId="4bd7d6d9-c4fc-4184-ae15-ec676289255d" providerId="ADAL" clId="{0C5D783C-EB99-480A-A035-8FEE13F3CE8C}" dt="2021-10-10T12:46:27.643" v="4502" actId="478"/>
          <ac:spMkLst>
            <pc:docMk/>
            <pc:sldMk cId="3010884548" sldId="272"/>
            <ac:spMk id="9" creationId="{9CB368C8-2BF8-4143-9D6A-7257046BE796}"/>
          </ac:spMkLst>
        </pc:spChg>
        <pc:spChg chg="add del mod">
          <ac:chgData name="REGALADO, ARTURO (PGR)" userId="4bd7d6d9-c4fc-4184-ae15-ec676289255d" providerId="ADAL" clId="{0C5D783C-EB99-480A-A035-8FEE13F3CE8C}" dt="2021-10-09T21:07:45.456" v="3457" actId="478"/>
          <ac:spMkLst>
            <pc:docMk/>
            <pc:sldMk cId="3010884548" sldId="272"/>
            <ac:spMk id="9" creationId="{BC2B0881-CDE6-4BB2-BFE9-3728BAC9A7FF}"/>
          </ac:spMkLst>
        </pc:spChg>
        <pc:spChg chg="add mod">
          <ac:chgData name="REGALADO, ARTURO (PGR)" userId="4bd7d6d9-c4fc-4184-ae15-ec676289255d" providerId="ADAL" clId="{0C5D783C-EB99-480A-A035-8FEE13F3CE8C}" dt="2021-10-10T12:48:10.499" v="4553" actId="1076"/>
          <ac:spMkLst>
            <pc:docMk/>
            <pc:sldMk cId="3010884548" sldId="272"/>
            <ac:spMk id="10" creationId="{302C175B-E81E-49DA-94E7-A30B562F38B5}"/>
          </ac:spMkLst>
        </pc:spChg>
        <pc:spChg chg="del mod">
          <ac:chgData name="REGALADO, ARTURO (PGR)" userId="4bd7d6d9-c4fc-4184-ae15-ec676289255d" providerId="ADAL" clId="{0C5D783C-EB99-480A-A035-8FEE13F3CE8C}" dt="2021-10-09T21:22:57.856" v="3896" actId="478"/>
          <ac:spMkLst>
            <pc:docMk/>
            <pc:sldMk cId="3010884548" sldId="272"/>
            <ac:spMk id="10" creationId="{7915D42C-87B0-4BD1-9458-40B0C351C748}"/>
          </ac:spMkLst>
        </pc:spChg>
        <pc:spChg chg="del mod">
          <ac:chgData name="REGALADO, ARTURO (PGR)" userId="4bd7d6d9-c4fc-4184-ae15-ec676289255d" providerId="ADAL" clId="{0C5D783C-EB99-480A-A035-8FEE13F3CE8C}" dt="2021-10-09T21:22:55.818" v="3895" actId="478"/>
          <ac:spMkLst>
            <pc:docMk/>
            <pc:sldMk cId="3010884548" sldId="272"/>
            <ac:spMk id="11" creationId="{8580E1E0-894B-4E20-AAE4-40D60DB8D920}"/>
          </ac:spMkLst>
        </pc:spChg>
        <pc:spChg chg="add mod">
          <ac:chgData name="REGALADO, ARTURO (PGR)" userId="4bd7d6d9-c4fc-4184-ae15-ec676289255d" providerId="ADAL" clId="{0C5D783C-EB99-480A-A035-8FEE13F3CE8C}" dt="2021-10-10T12:48:30.315" v="4558" actId="14100"/>
          <ac:spMkLst>
            <pc:docMk/>
            <pc:sldMk cId="3010884548" sldId="272"/>
            <ac:spMk id="12" creationId="{55E0E822-E9EB-4C4B-ADBC-4DF32E803055}"/>
          </ac:spMkLst>
        </pc:spChg>
        <pc:spChg chg="add del mod">
          <ac:chgData name="REGALADO, ARTURO (PGR)" userId="4bd7d6d9-c4fc-4184-ae15-ec676289255d" providerId="ADAL" clId="{0C5D783C-EB99-480A-A035-8FEE13F3CE8C}" dt="2021-10-09T21:09:41.455" v="3511" actId="478"/>
          <ac:spMkLst>
            <pc:docMk/>
            <pc:sldMk cId="3010884548" sldId="272"/>
            <ac:spMk id="12" creationId="{EEA5618D-A59E-4390-8C88-DC975F5AD7C4}"/>
          </ac:spMkLst>
        </pc:spChg>
        <pc:spChg chg="add mod">
          <ac:chgData name="REGALADO, ARTURO (PGR)" userId="4bd7d6d9-c4fc-4184-ae15-ec676289255d" providerId="ADAL" clId="{0C5D783C-EB99-480A-A035-8FEE13F3CE8C}" dt="2021-10-10T12:47:45.915" v="4542" actId="1076"/>
          <ac:spMkLst>
            <pc:docMk/>
            <pc:sldMk cId="3010884548" sldId="272"/>
            <ac:spMk id="13" creationId="{5E747EC0-2FD8-4F89-A41A-DDBF066BEA66}"/>
          </ac:spMkLst>
        </pc:spChg>
        <pc:spChg chg="mod">
          <ac:chgData name="REGALADO, ARTURO (PGR)" userId="4bd7d6d9-c4fc-4184-ae15-ec676289255d" providerId="ADAL" clId="{0C5D783C-EB99-480A-A035-8FEE13F3CE8C}" dt="2021-10-09T21:23:05.824" v="3903" actId="20577"/>
          <ac:spMkLst>
            <pc:docMk/>
            <pc:sldMk cId="3010884548" sldId="272"/>
            <ac:spMk id="14" creationId="{EE553201-2B9C-4B4B-81E9-8A6D3644DC2B}"/>
          </ac:spMkLst>
        </pc:spChg>
        <pc:picChg chg="add mod">
          <ac:chgData name="REGALADO, ARTURO (PGR)" userId="4bd7d6d9-c4fc-4184-ae15-ec676289255d" providerId="ADAL" clId="{0C5D783C-EB99-480A-A035-8FEE13F3CE8C}" dt="2021-10-10T12:47:41.219" v="4541" actId="1076"/>
          <ac:picMkLst>
            <pc:docMk/>
            <pc:sldMk cId="3010884548" sldId="272"/>
            <ac:picMk id="3" creationId="{EF2DEE84-8134-47F0-B558-16B5EAF46622}"/>
          </ac:picMkLst>
        </pc:picChg>
        <pc:picChg chg="add mod">
          <ac:chgData name="REGALADO, ARTURO (PGR)" userId="4bd7d6d9-c4fc-4184-ae15-ec676289255d" providerId="ADAL" clId="{0C5D783C-EB99-480A-A035-8FEE13F3CE8C}" dt="2021-10-10T12:48:11.748" v="4554" actId="1076"/>
          <ac:picMkLst>
            <pc:docMk/>
            <pc:sldMk cId="3010884548" sldId="272"/>
            <ac:picMk id="4" creationId="{609EF612-6320-480E-80D5-77FE81071D39}"/>
          </ac:picMkLst>
        </pc:picChg>
      </pc:sldChg>
      <pc:sldChg chg="delSp modSp add mod delAnim modAnim">
        <pc:chgData name="REGALADO, ARTURO (PGR)" userId="4bd7d6d9-c4fc-4184-ae15-ec676289255d" providerId="ADAL" clId="{0C5D783C-EB99-480A-A035-8FEE13F3CE8C}" dt="2021-10-10T12:49:47.931" v="4585" actId="478"/>
        <pc:sldMkLst>
          <pc:docMk/>
          <pc:sldMk cId="1534222204" sldId="273"/>
        </pc:sldMkLst>
        <pc:spChg chg="del mod">
          <ac:chgData name="REGALADO, ARTURO (PGR)" userId="4bd7d6d9-c4fc-4184-ae15-ec676289255d" providerId="ADAL" clId="{0C5D783C-EB99-480A-A035-8FEE13F3CE8C}" dt="2021-10-09T21:07:02.665" v="3321" actId="478"/>
          <ac:spMkLst>
            <pc:docMk/>
            <pc:sldMk cId="1534222204" sldId="273"/>
            <ac:spMk id="8" creationId="{2189B514-306F-4626-9CE9-49452F968A81}"/>
          </ac:spMkLst>
        </pc:spChg>
        <pc:spChg chg="mod">
          <ac:chgData name="REGALADO, ARTURO (PGR)" userId="4bd7d6d9-c4fc-4184-ae15-ec676289255d" providerId="ADAL" clId="{0C5D783C-EB99-480A-A035-8FEE13F3CE8C}" dt="2021-10-10T12:49:44.456" v="4584" actId="20577"/>
          <ac:spMkLst>
            <pc:docMk/>
            <pc:sldMk cId="1534222204" sldId="273"/>
            <ac:spMk id="10" creationId="{7915D42C-87B0-4BD1-9458-40B0C351C748}"/>
          </ac:spMkLst>
        </pc:spChg>
        <pc:spChg chg="del mod">
          <ac:chgData name="REGALADO, ARTURO (PGR)" userId="4bd7d6d9-c4fc-4184-ae15-ec676289255d" providerId="ADAL" clId="{0C5D783C-EB99-480A-A035-8FEE13F3CE8C}" dt="2021-10-10T12:49:47.931" v="4585" actId="478"/>
          <ac:spMkLst>
            <pc:docMk/>
            <pc:sldMk cId="1534222204" sldId="273"/>
            <ac:spMk id="11" creationId="{8580E1E0-894B-4E20-AAE4-40D60DB8D920}"/>
          </ac:spMkLst>
        </pc:spChg>
        <pc:spChg chg="mod">
          <ac:chgData name="REGALADO, ARTURO (PGR)" userId="4bd7d6d9-c4fc-4184-ae15-ec676289255d" providerId="ADAL" clId="{0C5D783C-EB99-480A-A035-8FEE13F3CE8C}" dt="2021-10-09T21:06:56.775" v="3319" actId="14100"/>
          <ac:spMkLst>
            <pc:docMk/>
            <pc:sldMk cId="1534222204" sldId="273"/>
            <ac:spMk id="14" creationId="{EE553201-2B9C-4B4B-81E9-8A6D3644DC2B}"/>
          </ac:spMkLst>
        </pc:spChg>
      </pc:sldChg>
      <pc:sldChg chg="addSp delSp modSp add mod delAnim modAnim">
        <pc:chgData name="REGALADO, ARTURO (PGR)" userId="4bd7d6d9-c4fc-4184-ae15-ec676289255d" providerId="ADAL" clId="{0C5D783C-EB99-480A-A035-8FEE13F3CE8C}" dt="2021-10-10T12:49:23.152" v="4561"/>
        <pc:sldMkLst>
          <pc:docMk/>
          <pc:sldMk cId="769346248" sldId="274"/>
        </pc:sldMkLst>
        <pc:spChg chg="del">
          <ac:chgData name="REGALADO, ARTURO (PGR)" userId="4bd7d6d9-c4fc-4184-ae15-ec676289255d" providerId="ADAL" clId="{0C5D783C-EB99-480A-A035-8FEE13F3CE8C}" dt="2021-10-09T21:12:18.615" v="3534" actId="478"/>
          <ac:spMkLst>
            <pc:docMk/>
            <pc:sldMk cId="769346248" sldId="274"/>
            <ac:spMk id="10" creationId="{7915D42C-87B0-4BD1-9458-40B0C351C748}"/>
          </ac:spMkLst>
        </pc:spChg>
        <pc:spChg chg="del">
          <ac:chgData name="REGALADO, ARTURO (PGR)" userId="4bd7d6d9-c4fc-4184-ae15-ec676289255d" providerId="ADAL" clId="{0C5D783C-EB99-480A-A035-8FEE13F3CE8C}" dt="2021-10-09T21:12:15.734" v="3533" actId="478"/>
          <ac:spMkLst>
            <pc:docMk/>
            <pc:sldMk cId="769346248" sldId="274"/>
            <ac:spMk id="11" creationId="{8580E1E0-894B-4E20-AAE4-40D60DB8D920}"/>
          </ac:spMkLst>
        </pc:spChg>
        <pc:spChg chg="mod">
          <ac:chgData name="REGALADO, ARTURO (PGR)" userId="4bd7d6d9-c4fc-4184-ae15-ec676289255d" providerId="ADAL" clId="{0C5D783C-EB99-480A-A035-8FEE13F3CE8C}" dt="2021-10-09T21:12:07.995" v="3532" actId="20577"/>
          <ac:spMkLst>
            <pc:docMk/>
            <pc:sldMk cId="769346248" sldId="274"/>
            <ac:spMk id="14" creationId="{EE553201-2B9C-4B4B-81E9-8A6D3644DC2B}"/>
          </ac:spMkLst>
        </pc:spChg>
        <pc:picChg chg="add mod">
          <ac:chgData name="REGALADO, ARTURO (PGR)" userId="4bd7d6d9-c4fc-4184-ae15-ec676289255d" providerId="ADAL" clId="{0C5D783C-EB99-480A-A035-8FEE13F3CE8C}" dt="2021-10-09T21:12:47.014" v="3561" actId="14100"/>
          <ac:picMkLst>
            <pc:docMk/>
            <pc:sldMk cId="769346248" sldId="274"/>
            <ac:picMk id="3" creationId="{54C1CDF6-311F-460C-9F7A-1C8B1DAAE5ED}"/>
          </ac:picMkLst>
        </pc:picChg>
      </pc:sldChg>
      <pc:sldChg chg="delSp modSp add mod">
        <pc:chgData name="REGALADO, ARTURO (PGR)" userId="4bd7d6d9-c4fc-4184-ae15-ec676289255d" providerId="ADAL" clId="{0C5D783C-EB99-480A-A035-8FEE13F3CE8C}" dt="2021-10-09T21:18:01.454" v="3831" actId="1076"/>
        <pc:sldMkLst>
          <pc:docMk/>
          <pc:sldMk cId="468911562" sldId="275"/>
        </pc:sldMkLst>
        <pc:spChg chg="mod">
          <ac:chgData name="REGALADO, ARTURO (PGR)" userId="4bd7d6d9-c4fc-4184-ae15-ec676289255d" providerId="ADAL" clId="{0C5D783C-EB99-480A-A035-8FEE13F3CE8C}" dt="2021-10-09T21:18:01.454" v="3831" actId="1076"/>
          <ac:spMkLst>
            <pc:docMk/>
            <pc:sldMk cId="468911562" sldId="275"/>
            <ac:spMk id="3" creationId="{CB700FC8-7CDD-4BD6-AC8E-D521AC9384E4}"/>
          </ac:spMkLst>
        </pc:spChg>
        <pc:spChg chg="del mod">
          <ac:chgData name="REGALADO, ARTURO (PGR)" userId="4bd7d6d9-c4fc-4184-ae15-ec676289255d" providerId="ADAL" clId="{0C5D783C-EB99-480A-A035-8FEE13F3CE8C}" dt="2021-10-09T21:17:49.532" v="3784" actId="478"/>
          <ac:spMkLst>
            <pc:docMk/>
            <pc:sldMk cId="468911562" sldId="275"/>
            <ac:spMk id="8" creationId="{9113680D-CAD0-4503-98A2-01EFB8866CF6}"/>
          </ac:spMkLst>
        </pc:spChg>
      </pc:sldChg>
      <pc:sldChg chg="add del">
        <pc:chgData name="REGALADO, ARTURO (PGR)" userId="4bd7d6d9-c4fc-4184-ae15-ec676289255d" providerId="ADAL" clId="{0C5D783C-EB99-480A-A035-8FEE13F3CE8C}" dt="2021-10-09T21:12:20.310" v="3536"/>
        <pc:sldMkLst>
          <pc:docMk/>
          <pc:sldMk cId="921265611" sldId="275"/>
        </pc:sldMkLst>
      </pc:sldChg>
    </pc:docChg>
  </pc:docChgLst>
  <pc:docChgLst>
    <pc:chgData name="REGALADO, ARTURO (PGR)" userId="4bd7d6d9-c4fc-4184-ae15-ec676289255d" providerId="ADAL" clId="{3E2E9B49-1625-44D3-843B-5AD966E01837}"/>
    <pc:docChg chg="modSld">
      <pc:chgData name="REGALADO, ARTURO (PGR)" userId="4bd7d6d9-c4fc-4184-ae15-ec676289255d" providerId="ADAL" clId="{3E2E9B49-1625-44D3-843B-5AD966E01837}" dt="2021-10-10T13:34:53.449" v="1" actId="14100"/>
      <pc:docMkLst>
        <pc:docMk/>
      </pc:docMkLst>
      <pc:sldChg chg="modSp mod">
        <pc:chgData name="REGALADO, ARTURO (PGR)" userId="4bd7d6d9-c4fc-4184-ae15-ec676289255d" providerId="ADAL" clId="{3E2E9B49-1625-44D3-843B-5AD966E01837}" dt="2021-10-10T13:34:46.627" v="0" actId="14100"/>
        <pc:sldMkLst>
          <pc:docMk/>
          <pc:sldMk cId="2657604386" sldId="270"/>
        </pc:sldMkLst>
        <pc:spChg chg="mod">
          <ac:chgData name="REGALADO, ARTURO (PGR)" userId="4bd7d6d9-c4fc-4184-ae15-ec676289255d" providerId="ADAL" clId="{3E2E9B49-1625-44D3-843B-5AD966E01837}" dt="2021-10-10T13:34:46.627" v="0" actId="14100"/>
          <ac:spMkLst>
            <pc:docMk/>
            <pc:sldMk cId="2657604386" sldId="270"/>
            <ac:spMk id="14" creationId="{EE553201-2B9C-4B4B-81E9-8A6D3644DC2B}"/>
          </ac:spMkLst>
        </pc:spChg>
      </pc:sldChg>
      <pc:sldChg chg="modSp mod">
        <pc:chgData name="REGALADO, ARTURO (PGR)" userId="4bd7d6d9-c4fc-4184-ae15-ec676289255d" providerId="ADAL" clId="{3E2E9B49-1625-44D3-843B-5AD966E01837}" dt="2021-10-10T13:34:53.449" v="1" actId="14100"/>
        <pc:sldMkLst>
          <pc:docMk/>
          <pc:sldMk cId="769346248" sldId="274"/>
        </pc:sldMkLst>
        <pc:spChg chg="mod">
          <ac:chgData name="REGALADO, ARTURO (PGR)" userId="4bd7d6d9-c4fc-4184-ae15-ec676289255d" providerId="ADAL" clId="{3E2E9B49-1625-44D3-843B-5AD966E01837}" dt="2021-10-10T13:34:53.449" v="1" actId="14100"/>
          <ac:spMkLst>
            <pc:docMk/>
            <pc:sldMk cId="769346248" sldId="274"/>
            <ac:spMk id="14" creationId="{EE553201-2B9C-4B4B-81E9-8A6D3644DC2B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jpg>
</file>

<file path=ppt/media/image17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46CF-BD10-431C-AAE8-144DC3803B0A}" type="datetimeFigureOut">
              <a:rPr lang="es-MX" smtClean="0"/>
              <a:t>10/10/2021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41F8E-46FB-4021-B8F4-52428C61E9F8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53200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41FBB8-DF69-43E6-87C3-696DACC38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23E632A-7895-467E-A1B4-D8F5CE3585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48CB5F-F645-40CE-955C-87CBB7E1E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ECF9C-B11E-45D5-A4F8-CE6DBA96010A}" type="datetime1">
              <a:rPr lang="es-MX" smtClean="0"/>
              <a:t>10/10/2021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346431-B08E-4396-895A-AE18E1137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D86805-51F7-4D64-A9C0-556A507CD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0371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AE7CC9-2685-4B2E-B1A3-462EE2B90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2E8AF85-B697-4FEE-A6AA-427DE2869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3BEC1E-2583-4F6E-9396-12A4CBB5C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0A36B-4FF6-48D5-B34A-134001DF1C08}" type="datetime1">
              <a:rPr lang="es-MX" smtClean="0"/>
              <a:t>10/10/2021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8C8657-6D72-424D-92F7-DD00AE81D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488F9E-EABE-4719-8CF5-4F9E7119E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08155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2C7B0F1-1B6F-4790-8F5F-5083E68DA6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DC11B91-87BD-4E4E-B4C0-D8DC057DAB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E083EC-0011-4826-8F39-FDD505423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77D00-8C52-4515-B5E1-D2E50870C87F}" type="datetime1">
              <a:rPr lang="es-MX" smtClean="0"/>
              <a:t>10/10/2021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222CF3-5BEF-46A7-9655-5EA23EBE2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A6EEB2-6816-44BF-982C-C7F79A7AF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75820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B4C3C6-9C6C-4A43-AA56-4E30A9335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9EE21B-EED0-4704-A374-11CB57E88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394915-CC0B-467E-9882-ABC307114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B0BD-4D5D-42EA-9A1B-104671BD67AE}" type="datetime1">
              <a:rPr lang="es-MX" smtClean="0"/>
              <a:t>10/10/2021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EB1F2B-E627-41A9-93EA-4226B985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D9952E0-8E9B-4869-9EE9-EB17ED5EF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85978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011ACB-5905-48B1-AF9E-1527AA80C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0446B52-CEC3-4C6D-ACCB-05D58EC8B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81A8D5-F0E2-417C-9E34-D60D8762C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24D9E-DB9F-4FC6-828B-89707C5C6FBA}" type="datetime1">
              <a:rPr lang="es-MX" smtClean="0"/>
              <a:t>10/10/2021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BEE656-5D9A-4F70-8970-60AC2057D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1A3BCD-F1D5-466D-B299-10D4782FD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9010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203913-D824-499B-ADA6-4CB666CC8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DC604B-F3D2-49F1-9D1F-BF6A2CF623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95FCB2A-35BC-4D37-A764-07BFDA1F2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CF7AE1A-B69B-4DAA-9041-60C11F490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DD0BA-9F6A-40B2-85CB-4525F0BC7652}" type="datetime1">
              <a:rPr lang="es-MX" smtClean="0"/>
              <a:t>10/10/2021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E75411-DFB6-4284-9B6E-6EDC21666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2A5FDD9-4517-4459-920F-6EBD1BC92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7167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C0B753-4114-4809-99AF-74A5E9CAF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6BBF963-4782-482B-AB43-F9696B467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307D648-1078-49CA-97FB-1FD196FB02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6E62361-A3FB-4F3F-BAF3-B6E2E2FE31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FDB3BE5-905E-4558-A5F6-BF1B855588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9A385D8-81DE-4175-901D-5A9280B96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C5B89-9E07-4A44-9623-B482FAA81C71}" type="datetime1">
              <a:rPr lang="es-MX" smtClean="0"/>
              <a:t>10/10/2021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A236BF5-EA3B-4016-84BA-37712E58B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4AB38A2-0A97-44B1-8555-0CC75D2AB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08729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BCA864-C232-48BD-8F75-74041B71E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13A4658-038D-409C-B8D8-E8BA0C65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EAAB6-3B2A-48E9-9DC8-EF0AF2F314B4}" type="datetime1">
              <a:rPr lang="es-MX" smtClean="0"/>
              <a:t>10/10/2021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CAB34FE-350E-477D-BB8D-857D06B36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44659E5-129E-4CA5-8A80-0D70674B4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1652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84FF4FA-6CE8-4976-8E3D-44444C124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B179F-48BB-47D2-AE7E-2158183A881F}" type="datetime1">
              <a:rPr lang="es-MX" smtClean="0"/>
              <a:t>10/10/2021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9D58FB2-AFCB-4397-9830-44D72B74D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690F3C-A61D-46E9-AA65-29055D801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06453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49A601-7FFB-4251-A867-448793419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694559-6062-4630-8B1B-A996C669E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8F0E7E0-13D1-4266-A27A-D46C135039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9093CCC-C59D-4892-A58A-59361B71C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3373-C9AE-406E-A387-E5A1744FD908}" type="datetime1">
              <a:rPr lang="es-MX" smtClean="0"/>
              <a:t>10/10/2021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8AA653-942B-4E07-AC07-F48EDEE98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529757-3DAE-403C-BB01-571DDB5C5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56563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5BDB7A-754A-4016-AB2C-5D92063F1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142B28C-C031-459C-9643-7762C59A8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DD79002-C5EA-4DD7-B778-7D7E6F836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187EEE0-F7FF-45A3-B410-BC81F374D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C0942-3814-4667-B96B-D7656551C77B}" type="datetime1">
              <a:rPr lang="es-MX" smtClean="0"/>
              <a:t>10/10/2021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279D623-C7BD-4565-B234-6D87A34D1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5C17C28-1488-4857-AA0D-186D2755A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81453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803400F-862A-42FD-87B3-3B7E8CCE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AB471C2-87F1-443B-A72A-673252766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B9B5904-354E-460D-B437-4247E5FD76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0E022-8242-41FE-8E4F-CC107F990210}" type="datetime1">
              <a:rPr lang="es-MX" smtClean="0"/>
              <a:t>10/10/2021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4B47B1-1999-4647-B05D-67E30A62E7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89FE93-6500-46A0-A085-9806F8596C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7F09E-6292-4088-997F-B29AEEB49E0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4588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jp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microsoft.com/office/2007/relationships/hdphoto" Target="../media/hdphoto3.wdp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mr-interactive-app.herokuapp.com/" TargetMode="External"/><Relationship Id="rId2" Type="http://schemas.openxmlformats.org/officeDocument/2006/relationships/hyperlink" Target="https://north-sea-decline-rates.herokuapp.com/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2665DB1-F4E5-44AA-9C8D-719CFE2620D8}"/>
              </a:ext>
            </a:extLst>
          </p:cNvPr>
          <p:cNvSpPr txBox="1">
            <a:spLocks/>
          </p:cNvSpPr>
          <p:nvPr/>
        </p:nvSpPr>
        <p:spPr>
          <a:xfrm>
            <a:off x="481013" y="1853552"/>
            <a:ext cx="11233150" cy="950959"/>
          </a:xfrm>
          <a:prstGeom prst="rect">
            <a:avLst/>
          </a:prstGeom>
        </p:spPr>
        <p:txBody>
          <a:bodyPr vert="horz" wrap="square" lIns="0" tIns="0" rIns="90000" bIns="0" rtlCol="0" anchor="ctr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2800" b="1" kern="1200" spc="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Automate</a:t>
            </a: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the boring and </a:t>
            </a:r>
            <a:r>
              <a:rPr 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</a:t>
            </a:r>
            <a:r>
              <a:rPr lang="en-US" sz="3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ocus</a:t>
            </a:r>
            <a:r>
              <a:rPr lang="en-US" sz="36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on the ex</a:t>
            </a:r>
            <a:r>
              <a:rPr lang="en-U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citing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 Python and 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reclaim your time</a:t>
            </a:r>
            <a:endParaRPr kumimoji="0" lang="en-US" sz="2800" b="1" i="0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54643895-884B-47B4-A7D6-B7F0CEFFCF2F}"/>
              </a:ext>
            </a:extLst>
          </p:cNvPr>
          <p:cNvSpPr txBox="1">
            <a:spLocks/>
          </p:cNvSpPr>
          <p:nvPr/>
        </p:nvSpPr>
        <p:spPr>
          <a:xfrm>
            <a:off x="481013" y="4781930"/>
            <a:ext cx="5472112" cy="2468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400"/>
              </a:spcAft>
              <a:buClrTx/>
              <a:buSzPct val="90000"/>
              <a:buFont typeface="Arial" pitchFamily="34" charset="0"/>
              <a:buNone/>
              <a:defRPr lang="en-US" sz="1200" b="0" kern="1200" baseline="0">
                <a:solidFill>
                  <a:srgbClr val="58595B"/>
                </a:solidFill>
                <a:latin typeface="+mn-lt"/>
                <a:ea typeface="+mn-ea"/>
                <a:cs typeface="+mn-cs"/>
              </a:defRPr>
            </a:lvl1pPr>
            <a:lvl2pPr marL="355600" indent="-1778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3400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7075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6463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GB" sz="1100" dirty="0">
                <a:solidFill>
                  <a:schemeClr val="bg2"/>
                </a:solidFill>
                <a:latin typeface="Arial"/>
              </a:rPr>
              <a:t>October 13, 2021</a:t>
            </a:r>
            <a:endParaRPr kumimoji="0" lang="en-GB" sz="1100" b="0" i="0" u="none" strike="noStrike" kern="1200" cap="none" spc="0" normalizeH="0" baseline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93248F1A-248D-4C6E-8BC7-3319592DC596}"/>
              </a:ext>
            </a:extLst>
          </p:cNvPr>
          <p:cNvSpPr txBox="1">
            <a:spLocks/>
          </p:cNvSpPr>
          <p:nvPr/>
        </p:nvSpPr>
        <p:spPr>
          <a:xfrm>
            <a:off x="481013" y="4807206"/>
            <a:ext cx="8208862" cy="1556862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defRPr lang="en-US" sz="1000" b="0" kern="1200" baseline="0">
                <a:solidFill>
                  <a:srgbClr val="58595B"/>
                </a:solidFill>
                <a:latin typeface="+mn-lt"/>
                <a:ea typeface="+mn-ea"/>
                <a:cs typeface="+mn-cs"/>
              </a:defRPr>
            </a:lvl1pPr>
            <a:lvl2pPr marL="355600" indent="-1778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Char char="•"/>
              <a:defRPr sz="11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3400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Char char="•"/>
              <a:defRPr sz="11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7075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Char char="•"/>
              <a:defRPr sz="11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6463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Char char="•"/>
              <a:defRPr sz="11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s-MX" sz="2400" b="1" dirty="0">
                <a:solidFill>
                  <a:schemeClr val="tx2"/>
                </a:solidFill>
                <a:latin typeface="Roboto" pitchFamily="2" charset="0"/>
                <a:ea typeface="Roboto" pitchFamily="2" charset="0"/>
              </a:rPr>
              <a:t>Arturo Regalado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GB" sz="1050" b="1" dirty="0">
                <a:solidFill>
                  <a:schemeClr val="tx2"/>
                </a:solidFill>
                <a:latin typeface="Roboto" pitchFamily="2" charset="0"/>
                <a:ea typeface="Roboto" pitchFamily="2" charset="0"/>
              </a:rPr>
              <a:t>Doctoral Researcher with the National Decommissioning Centre and the University of Aberdeen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s-MX" dirty="0">
                <a:latin typeface="Roboto" pitchFamily="2" charset="0"/>
                <a:ea typeface="Roboto" pitchFamily="2" charset="0"/>
              </a:rPr>
              <a:t>Twitter:</a:t>
            </a:r>
            <a:r>
              <a:rPr kumimoji="0" lang="es-MX" sz="1000" b="0" i="0" u="none" strike="noStrike" kern="1200" cap="none" spc="0" normalizeH="0" baseline="0" noProof="0" dirty="0">
                <a:ln>
                  <a:noFill/>
                </a:ln>
                <a:solidFill>
                  <a:srgbClr val="58595B"/>
                </a:solidFill>
                <a:effectLst/>
                <a:uLnTx/>
                <a:uFillTx/>
                <a:latin typeface="Roboto" pitchFamily="2" charset="0"/>
                <a:ea typeface="Roboto" pitchFamily="2" charset="0"/>
              </a:rPr>
              <a:t> </a:t>
            </a:r>
            <a:r>
              <a:rPr lang="es-MX" dirty="0">
                <a:latin typeface="Roboto" pitchFamily="2" charset="0"/>
                <a:ea typeface="Roboto" pitchFamily="2" charset="0"/>
              </a:rPr>
              <a:t>@</a:t>
            </a:r>
            <a:r>
              <a:rPr lang="es-MX" dirty="0" err="1">
                <a:latin typeface="Roboto" pitchFamily="2" charset="0"/>
                <a:ea typeface="Roboto" pitchFamily="2" charset="0"/>
              </a:rPr>
              <a:t>arturoregalado</a:t>
            </a:r>
            <a:endParaRPr lang="es-MX" dirty="0">
              <a:latin typeface="Roboto" pitchFamily="2" charset="0"/>
              <a:ea typeface="Roboto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s-MX" sz="1000" b="0" i="0" u="none" strike="noStrike" kern="1200" cap="none" spc="0" normalizeH="0" baseline="0" noProof="0" dirty="0">
                <a:ln>
                  <a:noFill/>
                </a:ln>
                <a:solidFill>
                  <a:srgbClr val="58595B"/>
                </a:solidFill>
                <a:effectLst/>
                <a:uLnTx/>
                <a:uFillTx/>
                <a:latin typeface="Roboto" pitchFamily="2" charset="0"/>
                <a:ea typeface="Roboto" pitchFamily="2" charset="0"/>
              </a:rPr>
              <a:t>Email: </a:t>
            </a:r>
            <a:r>
              <a:rPr kumimoji="0" lang="es-MX" sz="10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Roboto" pitchFamily="2" charset="0"/>
                <a:ea typeface="Roboto" pitchFamily="2" charset="0"/>
              </a:rPr>
              <a:t>art.regalado@gmail.com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s-MX" sz="1000" b="0" i="0" u="none" strike="noStrike" kern="1200" cap="none" spc="0" normalizeH="0" baseline="0" noProof="0" dirty="0">
                <a:ln>
                  <a:noFill/>
                </a:ln>
                <a:solidFill>
                  <a:srgbClr val="58595B"/>
                </a:solidFill>
                <a:effectLst/>
                <a:uLnTx/>
                <a:uFillTx/>
                <a:latin typeface="Roboto" pitchFamily="2" charset="0"/>
                <a:ea typeface="Roboto" pitchFamily="2" charset="0"/>
              </a:rPr>
              <a:t> 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8E09A699-CF9C-4750-8DFF-1FEEE54A4E34}"/>
              </a:ext>
            </a:extLst>
          </p:cNvPr>
          <p:cNvCxnSpPr/>
          <p:nvPr/>
        </p:nvCxnSpPr>
        <p:spPr>
          <a:xfrm>
            <a:off x="440803" y="4694273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1305C4E0-B930-4AC6-B7FB-2F157AA48852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54B7F1C-1858-470A-8F69-34FC355EC43B}"/>
              </a:ext>
            </a:extLst>
          </p:cNvPr>
          <p:cNvSpPr txBox="1">
            <a:spLocks/>
          </p:cNvSpPr>
          <p:nvPr/>
        </p:nvSpPr>
        <p:spPr>
          <a:xfrm>
            <a:off x="481013" y="6477000"/>
            <a:ext cx="8208862" cy="24688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defRPr lang="en-US" sz="1000" b="0" kern="1200" baseline="0">
                <a:solidFill>
                  <a:srgbClr val="58595B"/>
                </a:solidFill>
                <a:latin typeface="+mn-lt"/>
                <a:ea typeface="+mn-ea"/>
                <a:cs typeface="+mn-cs"/>
              </a:defRPr>
            </a:lvl1pPr>
            <a:lvl2pPr marL="355600" indent="-1778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Char char="•"/>
              <a:defRPr sz="11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3400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Char char="•"/>
              <a:defRPr sz="11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7075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Char char="•"/>
              <a:defRPr sz="11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6463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Char char="•"/>
              <a:defRPr sz="11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GB" sz="1100" dirty="0">
                <a:solidFill>
                  <a:schemeClr val="bg2"/>
                </a:solidFill>
                <a:latin typeface="Arial"/>
              </a:rPr>
              <a:t>Prepared for the Python Aberdeen User Group</a:t>
            </a:r>
            <a:endParaRPr kumimoji="0" lang="en-GB" sz="500" b="0" i="0" u="none" strike="noStrike" kern="1200" cap="none" spc="0" normalizeH="0" baseline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D99C486-5568-408F-BBB1-0CA841168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48206" y="6492875"/>
            <a:ext cx="2743200" cy="365125"/>
          </a:xfrm>
        </p:spPr>
        <p:txBody>
          <a:bodyPr/>
          <a:lstStyle/>
          <a:p>
            <a:fld id="{69A7F09E-6292-4088-997F-B29AEEB49E06}" type="slidenum">
              <a:rPr lang="es-MX" sz="1000" smtClean="0">
                <a:solidFill>
                  <a:schemeClr val="tx2"/>
                </a:solidFill>
              </a:rPr>
              <a:t>1</a:t>
            </a:fld>
            <a:endParaRPr lang="es-MX" sz="1000">
              <a:solidFill>
                <a:schemeClr val="tx2"/>
              </a:solidFill>
            </a:endParaRPr>
          </a:p>
        </p:txBody>
      </p:sp>
      <p:sp>
        <p:nvSpPr>
          <p:cNvPr id="11" name="Rectángulo 6">
            <a:extLst>
              <a:ext uri="{FF2B5EF4-FFF2-40B4-BE49-F238E27FC236}">
                <a16:creationId xmlns:a16="http://schemas.microsoft.com/office/drawing/2014/main" id="{4E0AFC77-1C36-47F7-9E31-ACB06D11FB88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13B352AE-CEDB-4E39-ABD2-DF9878284361}"/>
              </a:ext>
            </a:extLst>
          </p:cNvPr>
          <p:cNvSpPr txBox="1">
            <a:spLocks/>
          </p:cNvSpPr>
          <p:nvPr/>
        </p:nvSpPr>
        <p:spPr>
          <a:xfrm>
            <a:off x="481013" y="4391358"/>
            <a:ext cx="5472112" cy="2468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400"/>
              </a:spcAft>
              <a:buClrTx/>
              <a:buSzPct val="90000"/>
              <a:buFont typeface="Arial" pitchFamily="34" charset="0"/>
              <a:buNone/>
              <a:defRPr lang="en-US" sz="1200" b="0" kern="1200" baseline="0">
                <a:solidFill>
                  <a:srgbClr val="58595B"/>
                </a:solidFill>
                <a:latin typeface="+mn-lt"/>
                <a:ea typeface="+mn-ea"/>
                <a:cs typeface="+mn-cs"/>
              </a:defRPr>
            </a:lvl1pPr>
            <a:lvl2pPr marL="355600" indent="-1778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3400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7075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6463" indent="-179388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endParaRPr kumimoji="0" lang="en-GB" sz="1200" b="0" i="0" u="none" strike="noStrike" kern="1200" cap="none" spc="0" normalizeH="0" baseline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8035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781354B-7EEB-4EF4-AC4A-7A2A1C4FFE4D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F584E943-9D76-403F-B97F-8A66496C0CAF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Título 2">
            <a:extLst>
              <a:ext uri="{FF2B5EF4-FFF2-40B4-BE49-F238E27FC236}">
                <a16:creationId xmlns:a16="http://schemas.microsoft.com/office/drawing/2014/main" id="{EE553201-2B9C-4B4B-81E9-8A6D3644DC2B}"/>
              </a:ext>
            </a:extLst>
          </p:cNvPr>
          <p:cNvSpPr txBox="1">
            <a:spLocks/>
          </p:cNvSpPr>
          <p:nvPr/>
        </p:nvSpPr>
        <p:spPr>
          <a:xfrm>
            <a:off x="481012" y="561900"/>
            <a:ext cx="7156405" cy="13278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Seasonality Plots – The workhorse of commodity markets analysis</a:t>
            </a:r>
          </a:p>
        </p:txBody>
      </p:sp>
      <p:sp>
        <p:nvSpPr>
          <p:cNvPr id="10" name="Título 2">
            <a:extLst>
              <a:ext uri="{FF2B5EF4-FFF2-40B4-BE49-F238E27FC236}">
                <a16:creationId xmlns:a16="http://schemas.microsoft.com/office/drawing/2014/main" id="{7915D42C-87B0-4BD1-9458-40B0C351C748}"/>
              </a:ext>
            </a:extLst>
          </p:cNvPr>
          <p:cNvSpPr txBox="1">
            <a:spLocks/>
          </p:cNvSpPr>
          <p:nvPr/>
        </p:nvSpPr>
        <p:spPr>
          <a:xfrm>
            <a:off x="481011" y="2295614"/>
            <a:ext cx="8717281" cy="7275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Let me show you the problem and then the solution</a:t>
            </a:r>
          </a:p>
        </p:txBody>
      </p:sp>
    </p:spTree>
    <p:extLst>
      <p:ext uri="{BB962C8B-B14F-4D97-AF65-F5344CB8AC3E}">
        <p14:creationId xmlns:p14="http://schemas.microsoft.com/office/powerpoint/2010/main" val="1534222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B700FC8-7CDD-4BD6-AC8E-D521AC938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7793" y="1750142"/>
            <a:ext cx="8741580" cy="1973572"/>
          </a:xfrm>
        </p:spPr>
        <p:txBody>
          <a:bodyPr>
            <a:normAutofit/>
          </a:bodyPr>
          <a:lstStyle/>
          <a:p>
            <a:pPr algn="ctr"/>
            <a:r>
              <a:rPr lang="en-GB" b="1" dirty="0">
                <a:solidFill>
                  <a:schemeClr val="accent5"/>
                </a:solidFill>
              </a:rPr>
              <a:t>Are you ready to automate the boring and focus on the exciting?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781354B-7EEB-4EF4-AC4A-7A2A1C4FFE4D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F584E943-9D76-403F-B97F-8A66496C0CAF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ítulo 2">
            <a:extLst>
              <a:ext uri="{FF2B5EF4-FFF2-40B4-BE49-F238E27FC236}">
                <a16:creationId xmlns:a16="http://schemas.microsoft.com/office/drawing/2014/main" id="{9113680D-CAD0-4503-98A2-01EFB8866CF6}"/>
              </a:ext>
            </a:extLst>
          </p:cNvPr>
          <p:cNvSpPr txBox="1">
            <a:spLocks/>
          </p:cNvSpPr>
          <p:nvPr/>
        </p:nvSpPr>
        <p:spPr>
          <a:xfrm>
            <a:off x="3345111" y="3823367"/>
            <a:ext cx="5582195" cy="11883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tx2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84084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B700FC8-7CDD-4BD6-AC8E-D521AC938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4952" y="2590805"/>
            <a:ext cx="8142514" cy="1443888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chemeClr val="tx2"/>
                </a:solidFill>
              </a:rPr>
              <a:t>On to the challenges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781354B-7EEB-4EF4-AC4A-7A2A1C4FFE4D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F584E943-9D76-403F-B97F-8A66496C0CAF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68911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2">
            <a:extLst>
              <a:ext uri="{FF2B5EF4-FFF2-40B4-BE49-F238E27FC236}">
                <a16:creationId xmlns:a16="http://schemas.microsoft.com/office/drawing/2014/main" id="{FFB0D32D-0486-43DC-930B-293507D4B769}"/>
              </a:ext>
            </a:extLst>
          </p:cNvPr>
          <p:cNvSpPr txBox="1">
            <a:spLocks/>
          </p:cNvSpPr>
          <p:nvPr/>
        </p:nvSpPr>
        <p:spPr>
          <a:xfrm>
            <a:off x="2753403" y="2335895"/>
            <a:ext cx="7172869" cy="3732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analysis for decision making for 6 years.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B700FC8-7CDD-4BD6-AC8E-D521AC938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3404" y="1450650"/>
            <a:ext cx="7172869" cy="895898"/>
          </a:xfrm>
        </p:spPr>
        <p:txBody>
          <a:bodyPr>
            <a:noAutofit/>
          </a:bodyPr>
          <a:lstStyle/>
          <a:p>
            <a:r>
              <a:rPr lang="en-US" sz="20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Been </a:t>
            </a: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using</a:t>
            </a:r>
            <a:r>
              <a:rPr lang="en-US" sz="20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statistical and </a:t>
            </a: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programming software </a:t>
            </a:r>
            <a:r>
              <a:rPr lang="en-US" sz="20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 little more than a </a:t>
            </a: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decade</a:t>
            </a:r>
            <a:r>
              <a:rPr lang="en-US" sz="20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now.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EDB197-FD30-429A-BE83-5DB982BED9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99" b="89809" l="9943" r="89773">
                        <a14:foregroundMark x1="25852" y1="8599" x2="25852" y2="8599"/>
                        <a14:foregroundMark x1="59375" y1="21975" x2="59375" y2="21975"/>
                        <a14:foregroundMark x1="49148" y1="24522" x2="49148" y2="24522"/>
                        <a14:foregroundMark x1="31818" y1="25159" x2="31818" y2="25159"/>
                        <a14:foregroundMark x1="40057" y1="49682" x2="40057" y2="49682"/>
                        <a14:foregroundMark x1="27841" y1="49682" x2="27841" y2="49682"/>
                        <a14:backgroundMark x1="8523" y1="33439" x2="8523" y2="334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06731" y="1930072"/>
            <a:ext cx="821520" cy="7328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2AEF68-C10C-4B25-B6FF-62DB87D102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81473" y="3486650"/>
            <a:ext cx="691611" cy="523511"/>
          </a:xfrm>
          <a:prstGeom prst="rect">
            <a:avLst/>
          </a:prstGeom>
        </p:spPr>
      </p:pic>
      <p:sp>
        <p:nvSpPr>
          <p:cNvPr id="12" name="Título 2">
            <a:extLst>
              <a:ext uri="{FF2B5EF4-FFF2-40B4-BE49-F238E27FC236}">
                <a16:creationId xmlns:a16="http://schemas.microsoft.com/office/drawing/2014/main" id="{576B10D3-C54C-4DF1-A390-317C020BCF89}"/>
              </a:ext>
            </a:extLst>
          </p:cNvPr>
          <p:cNvSpPr txBox="1">
            <a:spLocks/>
          </p:cNvSpPr>
          <p:nvPr/>
        </p:nvSpPr>
        <p:spPr>
          <a:xfrm>
            <a:off x="2856411" y="2976984"/>
            <a:ext cx="7172869" cy="15344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Programming has been the perfect tool to </a:t>
            </a:r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enhance my core value added</a:t>
            </a:r>
            <a:r>
              <a:rPr lang="en-US" sz="20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as a professional: </a:t>
            </a:r>
            <a:r>
              <a:rPr lang="en-US" sz="2000" dirty="0" err="1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analyse</a:t>
            </a:r>
            <a:r>
              <a:rPr lang="en-US" sz="20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data to solve problems.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CEAFA9-E4DA-4A98-B973-467C39781715}"/>
              </a:ext>
            </a:extLst>
          </p:cNvPr>
          <p:cNvSpPr/>
          <p:nvPr/>
        </p:nvSpPr>
        <p:spPr>
          <a:xfrm>
            <a:off x="1639385" y="1450650"/>
            <a:ext cx="9400903" cy="319440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781354B-7EEB-4EF4-AC4A-7A2A1C4FFE4D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F584E943-9D76-403F-B97F-8A66496C0CAF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Título 2">
            <a:extLst>
              <a:ext uri="{FF2B5EF4-FFF2-40B4-BE49-F238E27FC236}">
                <a16:creationId xmlns:a16="http://schemas.microsoft.com/office/drawing/2014/main" id="{EE553201-2B9C-4B4B-81E9-8A6D3644DC2B}"/>
              </a:ext>
            </a:extLst>
          </p:cNvPr>
          <p:cNvSpPr txBox="1">
            <a:spLocks/>
          </p:cNvSpPr>
          <p:nvPr/>
        </p:nvSpPr>
        <p:spPr>
          <a:xfrm>
            <a:off x="357052" y="547168"/>
            <a:ext cx="2499359" cy="7698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Who am I? </a:t>
            </a:r>
          </a:p>
        </p:txBody>
      </p:sp>
      <p:sp>
        <p:nvSpPr>
          <p:cNvPr id="11" name="Título 2">
            <a:extLst>
              <a:ext uri="{FF2B5EF4-FFF2-40B4-BE49-F238E27FC236}">
                <a16:creationId xmlns:a16="http://schemas.microsoft.com/office/drawing/2014/main" id="{70C1F768-D71F-4128-89F7-F0D312606235}"/>
              </a:ext>
            </a:extLst>
          </p:cNvPr>
          <p:cNvSpPr txBox="1">
            <a:spLocks/>
          </p:cNvSpPr>
          <p:nvPr/>
        </p:nvSpPr>
        <p:spPr>
          <a:xfrm>
            <a:off x="4291507" y="2382120"/>
            <a:ext cx="7499899" cy="11549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High tolerance to failure</a:t>
            </a:r>
            <a:r>
              <a:rPr lang="en-GB" sz="28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; </a:t>
            </a:r>
            <a:r>
              <a:rPr lang="en-US" sz="28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essential when programming.</a:t>
            </a:r>
          </a:p>
        </p:txBody>
      </p:sp>
      <p:sp>
        <p:nvSpPr>
          <p:cNvPr id="13" name="Título 2">
            <a:extLst>
              <a:ext uri="{FF2B5EF4-FFF2-40B4-BE49-F238E27FC236}">
                <a16:creationId xmlns:a16="http://schemas.microsoft.com/office/drawing/2014/main" id="{ECD6D933-EFEE-4AA9-BCA4-0293A1586C42}"/>
              </a:ext>
            </a:extLst>
          </p:cNvPr>
          <p:cNvSpPr txBox="1">
            <a:spLocks/>
          </p:cNvSpPr>
          <p:nvPr/>
        </p:nvSpPr>
        <p:spPr>
          <a:xfrm>
            <a:off x="1425703" y="2365487"/>
            <a:ext cx="2644644" cy="7698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 enjoy learning</a:t>
            </a:r>
          </a:p>
        </p:txBody>
      </p:sp>
    </p:spTree>
    <p:extLst>
      <p:ext uri="{BB962C8B-B14F-4D97-AF65-F5344CB8AC3E}">
        <p14:creationId xmlns:p14="http://schemas.microsoft.com/office/powerpoint/2010/main" val="184084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B700FC8-7CDD-4BD6-AC8E-D521AC938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0248" y="1847401"/>
            <a:ext cx="7172869" cy="895898"/>
          </a:xfrm>
        </p:spPr>
        <p:txBody>
          <a:bodyPr>
            <a:noAutofit/>
          </a:bodyPr>
          <a:lstStyle/>
          <a:p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Expert programmer </a:t>
            </a:r>
            <a:r>
              <a:rPr lang="en-US" sz="24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– I adjust programming languages to fit my needs. 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781354B-7EEB-4EF4-AC4A-7A2A1C4FFE4D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F584E943-9D76-403F-B97F-8A66496C0CAF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Título 2">
            <a:extLst>
              <a:ext uri="{FF2B5EF4-FFF2-40B4-BE49-F238E27FC236}">
                <a16:creationId xmlns:a16="http://schemas.microsoft.com/office/drawing/2014/main" id="{EE553201-2B9C-4B4B-81E9-8A6D3644DC2B}"/>
              </a:ext>
            </a:extLst>
          </p:cNvPr>
          <p:cNvSpPr txBox="1">
            <a:spLocks/>
          </p:cNvSpPr>
          <p:nvPr/>
        </p:nvSpPr>
        <p:spPr>
          <a:xfrm>
            <a:off x="2620248" y="701085"/>
            <a:ext cx="3039293" cy="7698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 </a:t>
            </a:r>
            <a:r>
              <a:rPr lang="en-US" b="1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am</a:t>
            </a:r>
            <a:r>
              <a:rPr lang="en-US" sz="4000" b="1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not… </a:t>
            </a:r>
          </a:p>
        </p:txBody>
      </p:sp>
      <p:sp>
        <p:nvSpPr>
          <p:cNvPr id="8" name="Título 2">
            <a:extLst>
              <a:ext uri="{FF2B5EF4-FFF2-40B4-BE49-F238E27FC236}">
                <a16:creationId xmlns:a16="http://schemas.microsoft.com/office/drawing/2014/main" id="{FFB0D32D-0486-43DC-930B-293507D4B769}"/>
              </a:ext>
            </a:extLst>
          </p:cNvPr>
          <p:cNvSpPr txBox="1">
            <a:spLocks/>
          </p:cNvSpPr>
          <p:nvPr/>
        </p:nvSpPr>
        <p:spPr>
          <a:xfrm>
            <a:off x="2620248" y="3302500"/>
            <a:ext cx="7172869" cy="8958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Not a computer scientist, software engineer or expert in related fields; I’m an economist.</a:t>
            </a:r>
          </a:p>
        </p:txBody>
      </p:sp>
      <p:sp>
        <p:nvSpPr>
          <p:cNvPr id="11" name="Título 2">
            <a:extLst>
              <a:ext uri="{FF2B5EF4-FFF2-40B4-BE49-F238E27FC236}">
                <a16:creationId xmlns:a16="http://schemas.microsoft.com/office/drawing/2014/main" id="{70C1F768-D71F-4128-89F7-F0D312606235}"/>
              </a:ext>
            </a:extLst>
          </p:cNvPr>
          <p:cNvSpPr txBox="1">
            <a:spLocks/>
          </p:cNvSpPr>
          <p:nvPr/>
        </p:nvSpPr>
        <p:spPr>
          <a:xfrm>
            <a:off x="2620248" y="4598074"/>
            <a:ext cx="7172869" cy="16159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 will find that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 code is not “beautiful”; it is functional</a:t>
            </a:r>
            <a:r>
              <a:rPr lang="en-US" sz="24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and useful. (However, I always appreciate comments that help me improve). </a:t>
            </a:r>
          </a:p>
        </p:txBody>
      </p:sp>
    </p:spTree>
    <p:extLst>
      <p:ext uri="{BB962C8B-B14F-4D97-AF65-F5344CB8AC3E}">
        <p14:creationId xmlns:p14="http://schemas.microsoft.com/office/powerpoint/2010/main" val="288288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781354B-7EEB-4EF4-AC4A-7A2A1C4FFE4D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F584E943-9D76-403F-B97F-8A66496C0CAF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Título 2">
            <a:extLst>
              <a:ext uri="{FF2B5EF4-FFF2-40B4-BE49-F238E27FC236}">
                <a16:creationId xmlns:a16="http://schemas.microsoft.com/office/drawing/2014/main" id="{EE553201-2B9C-4B4B-81E9-8A6D3644DC2B}"/>
              </a:ext>
            </a:extLst>
          </p:cNvPr>
          <p:cNvSpPr txBox="1">
            <a:spLocks/>
          </p:cNvSpPr>
          <p:nvPr/>
        </p:nvSpPr>
        <p:spPr>
          <a:xfrm>
            <a:off x="305922" y="447146"/>
            <a:ext cx="3039293" cy="7698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 journey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BE01766D-C109-42D2-B6B8-D7A3DEA0A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51" y="1452421"/>
            <a:ext cx="1267914" cy="329658"/>
          </a:xfrm>
          <a:prstGeom prst="rect">
            <a:avLst/>
          </a:prstGeom>
        </p:spPr>
      </p:pic>
      <p:pic>
        <p:nvPicPr>
          <p:cNvPr id="15" name="Picture 14" descr="Logo, icon&#10;&#10;Description automatically generated">
            <a:extLst>
              <a:ext uri="{FF2B5EF4-FFF2-40B4-BE49-F238E27FC236}">
                <a16:creationId xmlns:a16="http://schemas.microsoft.com/office/drawing/2014/main" id="{5DB01297-755D-435C-902D-C55B4DEB19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140" y="1046144"/>
            <a:ext cx="1377825" cy="1067814"/>
          </a:xfrm>
          <a:prstGeom prst="rect">
            <a:avLst/>
          </a:prstGeom>
        </p:spPr>
      </p:pic>
      <p:pic>
        <p:nvPicPr>
          <p:cNvPr id="17" name="Picture 1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2A053C3-732E-4129-A1C6-70B868BC87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1130" y="520838"/>
            <a:ext cx="1519694" cy="2000930"/>
          </a:xfrm>
          <a:prstGeom prst="rect">
            <a:avLst/>
          </a:prstGeom>
        </p:spPr>
      </p:pic>
      <p:sp>
        <p:nvSpPr>
          <p:cNvPr id="18" name="Título 2">
            <a:extLst>
              <a:ext uri="{FF2B5EF4-FFF2-40B4-BE49-F238E27FC236}">
                <a16:creationId xmlns:a16="http://schemas.microsoft.com/office/drawing/2014/main" id="{602113B0-783F-4B0A-B29E-6BEED881C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36" y="2600471"/>
            <a:ext cx="10775916" cy="1101511"/>
          </a:xfrm>
        </p:spPr>
        <p:txBody>
          <a:bodyPr>
            <a:noAutofit/>
          </a:bodyPr>
          <a:lstStyle/>
          <a:p>
            <a:r>
              <a:rPr lang="en-US" sz="2400" dirty="0" err="1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Buuu</a:t>
            </a:r>
            <a:r>
              <a:rPr lang="en-US" sz="24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! indeed. It is like the toxic ex girlfriend/boyfriend: we all need to live that relationship in our lives.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Sometimes even make contact again.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0DCB28-CBF3-4A69-A378-032F799C76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2324784" y="1424959"/>
            <a:ext cx="468453" cy="42659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CF28D0F-45FB-411E-BBFD-232BEB8D93D3}"/>
              </a:ext>
            </a:extLst>
          </p:cNvPr>
          <p:cNvSpPr/>
          <p:nvPr/>
        </p:nvSpPr>
        <p:spPr>
          <a:xfrm>
            <a:off x="366648" y="2272664"/>
            <a:ext cx="10775915" cy="131115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C2810E-FBBE-43B7-B29F-024EE200A361}"/>
              </a:ext>
            </a:extLst>
          </p:cNvPr>
          <p:cNvSpPr/>
          <p:nvPr/>
        </p:nvSpPr>
        <p:spPr>
          <a:xfrm>
            <a:off x="6971071" y="520838"/>
            <a:ext cx="2811256" cy="204788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2" name="Picture 21" descr="Logo, company name&#10;&#10;Description automatically generated">
            <a:extLst>
              <a:ext uri="{FF2B5EF4-FFF2-40B4-BE49-F238E27FC236}">
                <a16:creationId xmlns:a16="http://schemas.microsoft.com/office/drawing/2014/main" id="{4BBDC913-2D46-459B-B4BC-43B1E6740B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0782" y="4812799"/>
            <a:ext cx="2600523" cy="1234037"/>
          </a:xfrm>
          <a:prstGeom prst="rect">
            <a:avLst/>
          </a:prstGeom>
        </p:spPr>
      </p:pic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57140C7D-07BA-4C06-992F-2EC37C84ED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42" y="3550435"/>
            <a:ext cx="1809616" cy="1809616"/>
          </a:xfrm>
          <a:prstGeom prst="rect">
            <a:avLst/>
          </a:prstGeom>
        </p:spPr>
      </p:pic>
      <p:pic>
        <p:nvPicPr>
          <p:cNvPr id="25" name="Picture 24" descr="Logo, company name&#10;&#10;Description automatically generated">
            <a:extLst>
              <a:ext uri="{FF2B5EF4-FFF2-40B4-BE49-F238E27FC236}">
                <a16:creationId xmlns:a16="http://schemas.microsoft.com/office/drawing/2014/main" id="{F24B1DF6-7BBF-421F-A3AB-EB995B5B3A1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271" y="3682382"/>
            <a:ext cx="3890089" cy="1704168"/>
          </a:xfrm>
          <a:prstGeom prst="rect">
            <a:avLst/>
          </a:prstGeom>
        </p:spPr>
      </p:pic>
      <p:pic>
        <p:nvPicPr>
          <p:cNvPr id="27" name="Picture 26" descr="Logo&#10;&#10;Description automatically generated">
            <a:extLst>
              <a:ext uri="{FF2B5EF4-FFF2-40B4-BE49-F238E27FC236}">
                <a16:creationId xmlns:a16="http://schemas.microsoft.com/office/drawing/2014/main" id="{372B841D-E9A7-42AE-9570-3B08481358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360" y="3455306"/>
            <a:ext cx="2233710" cy="2233710"/>
          </a:xfrm>
          <a:prstGeom prst="rect">
            <a:avLst/>
          </a:prstGeom>
        </p:spPr>
      </p:pic>
      <p:sp>
        <p:nvSpPr>
          <p:cNvPr id="20" name="Título 2">
            <a:extLst>
              <a:ext uri="{FF2B5EF4-FFF2-40B4-BE49-F238E27FC236}">
                <a16:creationId xmlns:a16="http://schemas.microsoft.com/office/drawing/2014/main" id="{AA68AD8D-955E-42C1-9E4C-16912C1FBF14}"/>
              </a:ext>
            </a:extLst>
          </p:cNvPr>
          <p:cNvSpPr txBox="1">
            <a:spLocks/>
          </p:cNvSpPr>
          <p:nvPr/>
        </p:nvSpPr>
        <p:spPr>
          <a:xfrm>
            <a:off x="395847" y="2466932"/>
            <a:ext cx="8030398" cy="949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tx2"/>
                </a:solidFill>
              </a:rPr>
              <a:t>2014 – </a:t>
            </a:r>
            <a:r>
              <a:rPr lang="en-US" sz="1800" dirty="0">
                <a:ln w="0"/>
                <a:solidFill>
                  <a:schemeClr val="tx2"/>
                </a:solidFill>
              </a:rPr>
              <a:t>Finally settled for python as my core programming language</a:t>
            </a:r>
            <a:endParaRPr lang="en-US" sz="2800" dirty="0">
              <a:ln w="0"/>
              <a:solidFill>
                <a:schemeClr val="tx2"/>
              </a:solidFill>
            </a:endParaRPr>
          </a:p>
        </p:txBody>
      </p:sp>
      <p:pic>
        <p:nvPicPr>
          <p:cNvPr id="32" name="Picture 31" descr="Logo&#10;&#10;Description automatically generated">
            <a:extLst>
              <a:ext uri="{FF2B5EF4-FFF2-40B4-BE49-F238E27FC236}">
                <a16:creationId xmlns:a16="http://schemas.microsoft.com/office/drawing/2014/main" id="{EFB7A2E0-194F-400B-8F79-E07FF01DDE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138" y="3508439"/>
            <a:ext cx="1709057" cy="92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2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/>
      <p:bldP spid="21" grpId="0" animBg="1"/>
      <p:bldP spid="23" grpId="0" animBg="1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781354B-7EEB-4EF4-AC4A-7A2A1C4FFE4D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F584E943-9D76-403F-B97F-8A66496C0CAF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Título 2">
            <a:extLst>
              <a:ext uri="{FF2B5EF4-FFF2-40B4-BE49-F238E27FC236}">
                <a16:creationId xmlns:a16="http://schemas.microsoft.com/office/drawing/2014/main" id="{EE553201-2B9C-4B4B-81E9-8A6D3644DC2B}"/>
              </a:ext>
            </a:extLst>
          </p:cNvPr>
          <p:cNvSpPr txBox="1">
            <a:spLocks/>
          </p:cNvSpPr>
          <p:nvPr/>
        </p:nvSpPr>
        <p:spPr>
          <a:xfrm>
            <a:off x="600890" y="758243"/>
            <a:ext cx="8717281" cy="16279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Turns out Python also has a </a:t>
            </a:r>
            <a:r>
              <a:rPr lang="en-US" sz="2800" b="1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great ecosystem for automation, interactivity and communication</a:t>
            </a:r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 </a:t>
            </a:r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3092DDF6-D45F-4352-81FB-C64793917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61" y="2611016"/>
            <a:ext cx="3402400" cy="2551801"/>
          </a:xfrm>
          <a:prstGeom prst="rect">
            <a:avLst/>
          </a:prstGeom>
        </p:spPr>
      </p:pic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5F89BA49-E26F-4301-9755-70A2079EF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239" y="2966974"/>
            <a:ext cx="4649863" cy="1999441"/>
          </a:xfrm>
          <a:prstGeom prst="rect">
            <a:avLst/>
          </a:prstGeom>
        </p:spPr>
      </p:pic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B47A2766-9D1B-4149-A827-C7319B1013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7683" y1="10251" x2="37683" y2="10251"/>
                        <a14:foregroundMark x1="56585" y1="22594" x2="56585" y2="22594"/>
                        <a14:foregroundMark x1="44390" y1="39749" x2="44390" y2="39749"/>
                        <a14:foregroundMark x1="43537" y1="56067" x2="43537" y2="56067"/>
                        <a14:foregroundMark x1="32927" y1="85983" x2="32927" y2="85983"/>
                        <a14:foregroundMark x1="39756" y1="86192" x2="39756" y2="86192"/>
                        <a14:foregroundMark x1="45488" y1="87448" x2="45488" y2="87448"/>
                        <a14:foregroundMark x1="51341" y1="86192" x2="51341" y2="86192"/>
                        <a14:foregroundMark x1="57439" y1="86611" x2="57439" y2="86611"/>
                        <a14:foregroundMark x1="63293" y1="85565" x2="63293" y2="855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147" y="2856299"/>
            <a:ext cx="3809727" cy="222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416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781354B-7EEB-4EF4-AC4A-7A2A1C4FFE4D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F584E943-9D76-403F-B97F-8A66496C0CAF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Título 2">
            <a:extLst>
              <a:ext uri="{FF2B5EF4-FFF2-40B4-BE49-F238E27FC236}">
                <a16:creationId xmlns:a16="http://schemas.microsoft.com/office/drawing/2014/main" id="{EE553201-2B9C-4B4B-81E9-8A6D3644DC2B}"/>
              </a:ext>
            </a:extLst>
          </p:cNvPr>
          <p:cNvSpPr txBox="1">
            <a:spLocks/>
          </p:cNvSpPr>
          <p:nvPr/>
        </p:nvSpPr>
        <p:spPr>
          <a:xfrm>
            <a:off x="4380410" y="1167547"/>
            <a:ext cx="3511839" cy="10008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Core examples</a:t>
            </a:r>
          </a:p>
        </p:txBody>
      </p:sp>
      <p:sp>
        <p:nvSpPr>
          <p:cNvPr id="8" name="Título 2">
            <a:extLst>
              <a:ext uri="{FF2B5EF4-FFF2-40B4-BE49-F238E27FC236}">
                <a16:creationId xmlns:a16="http://schemas.microsoft.com/office/drawing/2014/main" id="{36556EC2-5B36-4090-AFA3-DD8AE87BF4E9}"/>
              </a:ext>
            </a:extLst>
          </p:cNvPr>
          <p:cNvSpPr txBox="1">
            <a:spLocks/>
          </p:cNvSpPr>
          <p:nvPr/>
        </p:nvSpPr>
        <p:spPr>
          <a:xfrm>
            <a:off x="1180010" y="2644912"/>
            <a:ext cx="3592287" cy="10008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n w="0"/>
                <a:solidFill>
                  <a:schemeClr val="accent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UKCS Production and decline rates</a:t>
            </a:r>
            <a:endParaRPr lang="en-US" sz="2800" dirty="0">
              <a:ln w="0"/>
              <a:solidFill>
                <a:schemeClr val="accent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Título 2">
            <a:extLst>
              <a:ext uri="{FF2B5EF4-FFF2-40B4-BE49-F238E27FC236}">
                <a16:creationId xmlns:a16="http://schemas.microsoft.com/office/drawing/2014/main" id="{098C6B95-EC76-4198-97A1-B1E904909EAF}"/>
              </a:ext>
            </a:extLst>
          </p:cNvPr>
          <p:cNvSpPr txBox="1">
            <a:spLocks/>
          </p:cNvSpPr>
          <p:nvPr/>
        </p:nvSpPr>
        <p:spPr>
          <a:xfrm>
            <a:off x="6644638" y="2644912"/>
            <a:ext cx="4275910" cy="10008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accent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Weekly oil market report</a:t>
            </a:r>
            <a:endParaRPr lang="en-US" sz="2800" dirty="0">
              <a:ln w="0"/>
              <a:solidFill>
                <a:schemeClr val="accent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57604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781354B-7EEB-4EF4-AC4A-7A2A1C4FFE4D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F584E943-9D76-403F-B97F-8A66496C0CAF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Título 2">
            <a:extLst>
              <a:ext uri="{FF2B5EF4-FFF2-40B4-BE49-F238E27FC236}">
                <a16:creationId xmlns:a16="http://schemas.microsoft.com/office/drawing/2014/main" id="{EE553201-2B9C-4B4B-81E9-8A6D3644DC2B}"/>
              </a:ext>
            </a:extLst>
          </p:cNvPr>
          <p:cNvSpPr txBox="1">
            <a:spLocks/>
          </p:cNvSpPr>
          <p:nvPr/>
        </p:nvSpPr>
        <p:spPr>
          <a:xfrm>
            <a:off x="481012" y="561900"/>
            <a:ext cx="4685213" cy="10008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Case study 1 – True Story</a:t>
            </a:r>
          </a:p>
        </p:txBody>
      </p:sp>
      <p:sp>
        <p:nvSpPr>
          <p:cNvPr id="10" name="Título 2">
            <a:extLst>
              <a:ext uri="{FF2B5EF4-FFF2-40B4-BE49-F238E27FC236}">
                <a16:creationId xmlns:a16="http://schemas.microsoft.com/office/drawing/2014/main" id="{7915D42C-87B0-4BD1-9458-40B0C351C748}"/>
              </a:ext>
            </a:extLst>
          </p:cNvPr>
          <p:cNvSpPr txBox="1">
            <a:spLocks/>
          </p:cNvSpPr>
          <p:nvPr/>
        </p:nvSpPr>
        <p:spPr>
          <a:xfrm>
            <a:off x="481012" y="1397359"/>
            <a:ext cx="8717281" cy="16279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Natural gas and oil products trading company ($$$).</a:t>
            </a:r>
          </a:p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3-man team – 120 weekly man hours. </a:t>
            </a:r>
          </a:p>
        </p:txBody>
      </p:sp>
      <p:sp>
        <p:nvSpPr>
          <p:cNvPr id="11" name="Título 2">
            <a:extLst>
              <a:ext uri="{FF2B5EF4-FFF2-40B4-BE49-F238E27FC236}">
                <a16:creationId xmlns:a16="http://schemas.microsoft.com/office/drawing/2014/main" id="{8580E1E0-894B-4E20-AAE4-40D60DB8D920}"/>
              </a:ext>
            </a:extLst>
          </p:cNvPr>
          <p:cNvSpPr txBox="1">
            <a:spLocks/>
          </p:cNvSpPr>
          <p:nvPr/>
        </p:nvSpPr>
        <p:spPr>
          <a:xfrm>
            <a:off x="481012" y="2769327"/>
            <a:ext cx="8717281" cy="25071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accent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Everyday</a:t>
            </a:r>
            <a:r>
              <a:rPr lang="en-US" sz="2800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>
                <a:ln w="0"/>
                <a:solidFill>
                  <a:schemeClr val="tx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early in the morning and at market close</a:t>
            </a:r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en-US" sz="2800" dirty="0">
                <a:ln w="0"/>
                <a:solidFill>
                  <a:schemeClr val="accent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download and update </a:t>
            </a:r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price settlement for </a:t>
            </a:r>
            <a:r>
              <a:rPr lang="en-US" sz="2800" b="1" dirty="0">
                <a:ln w="0"/>
                <a:solidFill>
                  <a:schemeClr val="accent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45 products. </a:t>
            </a:r>
          </a:p>
          <a:p>
            <a:endParaRPr lang="en-US" sz="2800" dirty="0">
              <a:ln w="0"/>
              <a:solidFill>
                <a:schemeClr val="bg2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They used </a:t>
            </a:r>
            <a:r>
              <a:rPr lang="en-US" sz="2800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30 weekly man hours. 30% of their time!!! </a:t>
            </a:r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Activity that does not add too much value. </a:t>
            </a:r>
          </a:p>
        </p:txBody>
      </p:sp>
      <p:sp>
        <p:nvSpPr>
          <p:cNvPr id="16" name="Título 2">
            <a:extLst>
              <a:ext uri="{FF2B5EF4-FFF2-40B4-BE49-F238E27FC236}">
                <a16:creationId xmlns:a16="http://schemas.microsoft.com/office/drawing/2014/main" id="{EB50FB21-0112-4338-919A-59183E3BC23E}"/>
              </a:ext>
            </a:extLst>
          </p:cNvPr>
          <p:cNvSpPr txBox="1">
            <a:spLocks/>
          </p:cNvSpPr>
          <p:nvPr/>
        </p:nvSpPr>
        <p:spPr>
          <a:xfrm>
            <a:off x="481011" y="5541169"/>
            <a:ext cx="8717281" cy="7275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Let me show you the problem with this approach</a:t>
            </a:r>
          </a:p>
        </p:txBody>
      </p:sp>
    </p:spTree>
    <p:extLst>
      <p:ext uri="{BB962C8B-B14F-4D97-AF65-F5344CB8AC3E}">
        <p14:creationId xmlns:p14="http://schemas.microsoft.com/office/powerpoint/2010/main" val="3354382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781354B-7EEB-4EF4-AC4A-7A2A1C4FFE4D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F584E943-9D76-403F-B97F-8A66496C0CAF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Título 2">
            <a:extLst>
              <a:ext uri="{FF2B5EF4-FFF2-40B4-BE49-F238E27FC236}">
                <a16:creationId xmlns:a16="http://schemas.microsoft.com/office/drawing/2014/main" id="{EE553201-2B9C-4B4B-81E9-8A6D3644DC2B}"/>
              </a:ext>
            </a:extLst>
          </p:cNvPr>
          <p:cNvSpPr txBox="1">
            <a:spLocks/>
          </p:cNvSpPr>
          <p:nvPr/>
        </p:nvSpPr>
        <p:spPr>
          <a:xfrm>
            <a:off x="481012" y="561900"/>
            <a:ext cx="5964176" cy="10008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Case study 1 – My approach</a:t>
            </a:r>
          </a:p>
        </p:txBody>
      </p:sp>
      <p:pic>
        <p:nvPicPr>
          <p:cNvPr id="3" name="Picture 2" descr="A picture containing text, athletic game, sport, person&#10;&#10;Description automatically generated">
            <a:extLst>
              <a:ext uri="{FF2B5EF4-FFF2-40B4-BE49-F238E27FC236}">
                <a16:creationId xmlns:a16="http://schemas.microsoft.com/office/drawing/2014/main" id="{54C1CDF6-311F-460C-9F7A-1C8B1DAAE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000249"/>
            <a:ext cx="5173758" cy="3233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346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781354B-7EEB-4EF4-AC4A-7A2A1C4FFE4D}"/>
              </a:ext>
            </a:extLst>
          </p:cNvPr>
          <p:cNvCxnSpPr/>
          <p:nvPr/>
        </p:nvCxnSpPr>
        <p:spPr>
          <a:xfrm>
            <a:off x="481013" y="6533356"/>
            <a:ext cx="1131039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F584E943-9D76-403F-B97F-8A66496C0CAF}"/>
              </a:ext>
            </a:extLst>
          </p:cNvPr>
          <p:cNvSpPr/>
          <p:nvPr/>
        </p:nvSpPr>
        <p:spPr>
          <a:xfrm>
            <a:off x="0" y="0"/>
            <a:ext cx="12192000" cy="32464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Título 2">
            <a:extLst>
              <a:ext uri="{FF2B5EF4-FFF2-40B4-BE49-F238E27FC236}">
                <a16:creationId xmlns:a16="http://schemas.microsoft.com/office/drawing/2014/main" id="{EE553201-2B9C-4B4B-81E9-8A6D3644DC2B}"/>
              </a:ext>
            </a:extLst>
          </p:cNvPr>
          <p:cNvSpPr txBox="1">
            <a:spLocks/>
          </p:cNvSpPr>
          <p:nvPr/>
        </p:nvSpPr>
        <p:spPr>
          <a:xfrm>
            <a:off x="481012" y="561900"/>
            <a:ext cx="4685213" cy="10008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Case study 1 – Results</a:t>
            </a:r>
          </a:p>
        </p:txBody>
      </p:sp>
      <p:sp>
        <p:nvSpPr>
          <p:cNvPr id="8" name="Título 2">
            <a:extLst>
              <a:ext uri="{FF2B5EF4-FFF2-40B4-BE49-F238E27FC236}">
                <a16:creationId xmlns:a16="http://schemas.microsoft.com/office/drawing/2014/main" id="{2189B514-306F-4626-9CE9-49452F968A81}"/>
              </a:ext>
            </a:extLst>
          </p:cNvPr>
          <p:cNvSpPr txBox="1">
            <a:spLocks/>
          </p:cNvSpPr>
          <p:nvPr/>
        </p:nvSpPr>
        <p:spPr>
          <a:xfrm>
            <a:off x="481013" y="1465254"/>
            <a:ext cx="6057440" cy="10008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Took me ~35 hours to code, the team now only requires </a:t>
            </a:r>
            <a:r>
              <a:rPr lang="en-US" sz="2400" b="1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 weekly man hours to update the data</a:t>
            </a:r>
            <a:r>
              <a:rPr lang="en-US" sz="24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 </a:t>
            </a:r>
          </a:p>
        </p:txBody>
      </p:sp>
      <p:pic>
        <p:nvPicPr>
          <p:cNvPr id="3" name="Picture 2" descr="A picture containing text, mammal, close, sloth&#10;&#10;Description automatically generated">
            <a:extLst>
              <a:ext uri="{FF2B5EF4-FFF2-40B4-BE49-F238E27FC236}">
                <a16:creationId xmlns:a16="http://schemas.microsoft.com/office/drawing/2014/main" id="{EF2DEE84-8134-47F0-B558-16B5EAF46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53" y="3088497"/>
            <a:ext cx="5070936" cy="2822502"/>
          </a:xfrm>
          <a:prstGeom prst="rect">
            <a:avLst/>
          </a:prstGeom>
        </p:spPr>
      </p:pic>
      <p:sp>
        <p:nvSpPr>
          <p:cNvPr id="13" name="Título 2">
            <a:extLst>
              <a:ext uri="{FF2B5EF4-FFF2-40B4-BE49-F238E27FC236}">
                <a16:creationId xmlns:a16="http://schemas.microsoft.com/office/drawing/2014/main" id="{5E747EC0-2FD8-4F89-A41A-DDBF066BEA66}"/>
              </a:ext>
            </a:extLst>
          </p:cNvPr>
          <p:cNvSpPr txBox="1">
            <a:spLocks/>
          </p:cNvSpPr>
          <p:nvPr/>
        </p:nvSpPr>
        <p:spPr>
          <a:xfrm>
            <a:off x="2856411" y="4757912"/>
            <a:ext cx="2486297" cy="349646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Automation is power</a:t>
            </a:r>
          </a:p>
        </p:txBody>
      </p:sp>
      <p:sp>
        <p:nvSpPr>
          <p:cNvPr id="10" name="Título 2">
            <a:extLst>
              <a:ext uri="{FF2B5EF4-FFF2-40B4-BE49-F238E27FC236}">
                <a16:creationId xmlns:a16="http://schemas.microsoft.com/office/drawing/2014/main" id="{302C175B-E81E-49DA-94E7-A30B562F38B5}"/>
              </a:ext>
            </a:extLst>
          </p:cNvPr>
          <p:cNvSpPr txBox="1">
            <a:spLocks/>
          </p:cNvSpPr>
          <p:nvPr/>
        </p:nvSpPr>
        <p:spPr>
          <a:xfrm>
            <a:off x="7215106" y="2401458"/>
            <a:ext cx="4413841" cy="9306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Also got me a huge bonus</a:t>
            </a:r>
          </a:p>
        </p:txBody>
      </p:sp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609EF612-6320-480E-80D5-77FE81071D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798" y="3330686"/>
            <a:ext cx="3811581" cy="285445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5E0E822-E9EB-4C4B-ADBC-4DF32E803055}"/>
              </a:ext>
            </a:extLst>
          </p:cNvPr>
          <p:cNvSpPr/>
          <p:nvPr/>
        </p:nvSpPr>
        <p:spPr>
          <a:xfrm>
            <a:off x="481012" y="2930529"/>
            <a:ext cx="5772304" cy="318513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884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0" grpId="0"/>
      <p:bldP spid="12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ArturoRegalado-Brand">
      <a:dk1>
        <a:srgbClr val="FFFFFF"/>
      </a:dk1>
      <a:lt1>
        <a:srgbClr val="FFFFFF"/>
      </a:lt1>
      <a:dk2>
        <a:srgbClr val="263238"/>
      </a:dk2>
      <a:lt2>
        <a:srgbClr val="4F5B62"/>
      </a:lt2>
      <a:accent1>
        <a:srgbClr val="9E9D24"/>
      </a:accent1>
      <a:accent2>
        <a:srgbClr val="D2CE56"/>
      </a:accent2>
      <a:accent3>
        <a:srgbClr val="6C6F00"/>
      </a:accent3>
      <a:accent4>
        <a:srgbClr val="FF5050"/>
      </a:accent4>
      <a:accent5>
        <a:srgbClr val="008080"/>
      </a:accent5>
      <a:accent6>
        <a:srgbClr val="7F7F7F"/>
      </a:accent6>
      <a:hlink>
        <a:srgbClr val="A5A5A5"/>
      </a:hlink>
      <a:folHlink>
        <a:srgbClr val="D8D8D8"/>
      </a:folHlink>
    </a:clrScheme>
    <a:fontScheme name="Arturo Regalado - Brand">
      <a:majorFont>
        <a:latin typeface="La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436B3B41EF104CA0D299F1584B6465" ma:contentTypeVersion="12" ma:contentTypeDescription="Create a new document." ma:contentTypeScope="" ma:versionID="94ebc0ebc142627be91ded18eedc13d9">
  <xsd:schema xmlns:xsd="http://www.w3.org/2001/XMLSchema" xmlns:xs="http://www.w3.org/2001/XMLSchema" xmlns:p="http://schemas.microsoft.com/office/2006/metadata/properties" xmlns:ns3="7b6d05ec-1b8f-487a-9208-418ea1a65683" xmlns:ns4="b2ad37c5-97bc-40f8-b74c-4068872e411e" targetNamespace="http://schemas.microsoft.com/office/2006/metadata/properties" ma:root="true" ma:fieldsID="f4756b608c2e165a060560c7fb0d5381" ns3:_="" ns4:_="">
    <xsd:import namespace="7b6d05ec-1b8f-487a-9208-418ea1a65683"/>
    <xsd:import namespace="b2ad37c5-97bc-40f8-b74c-4068872e411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6d05ec-1b8f-487a-9208-418ea1a6568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ad37c5-97bc-40f8-b74c-4068872e411e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193CB6E-17F9-4CCE-B7F2-CE5BA899FFB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4AC29BC-6CB2-4CB7-97E3-3B036815C56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5A34A1-1494-49B9-B5A6-5A0DFBE0AAB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6d05ec-1b8f-487a-9208-418ea1a65683"/>
    <ds:schemaRef ds:uri="b2ad37c5-97bc-40f8-b74c-4068872e41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462</TotalTime>
  <Words>399</Words>
  <Application>Microsoft Office PowerPoint</Application>
  <PresentationFormat>Widescreen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Lato</vt:lpstr>
      <vt:lpstr>Roboto</vt:lpstr>
      <vt:lpstr>Tema de Office</vt:lpstr>
      <vt:lpstr>PowerPoint Presentation</vt:lpstr>
      <vt:lpstr>Been using statistical and programming software for little more than a decade now.</vt:lpstr>
      <vt:lpstr>Expert programmer – I adjust programming languages to fit my needs. </vt:lpstr>
      <vt:lpstr>Buuu! indeed. It is like the toxic ex girlfriend/boyfriend: we all need to live that relationship in our lives. Sometimes even make contact again.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Are you ready to automate the boring and focus on the exciting?</vt:lpstr>
      <vt:lpstr>On to the challenges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Arturo Regalado Ruiz de Chávez</dc:creator>
  <cp:lastModifiedBy>REGALADO, ARTURO (PGR)</cp:lastModifiedBy>
  <cp:revision>28</cp:revision>
  <dcterms:created xsi:type="dcterms:W3CDTF">2020-06-07T17:45:57Z</dcterms:created>
  <dcterms:modified xsi:type="dcterms:W3CDTF">2021-10-10T13:34:55Z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0x01010062436B3B41EF104CA0D299F1584B6465</vt:lpwstr>
  </property>
</Properties>
</file>